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74" r:id="rId2"/>
    <p:sldId id="275" r:id="rId3"/>
    <p:sldId id="276" r:id="rId4"/>
    <p:sldId id="277" r:id="rId5"/>
    <p:sldId id="278" r:id="rId6"/>
    <p:sldId id="279" r:id="rId7"/>
    <p:sldId id="280" r:id="rId8"/>
    <p:sldId id="282" r:id="rId9"/>
    <p:sldId id="281" r:id="rId10"/>
    <p:sldId id="283" r:id="rId11"/>
    <p:sldId id="284" r:id="rId12"/>
    <p:sldId id="285" r:id="rId13"/>
    <p:sldId id="348" r:id="rId14"/>
    <p:sldId id="290" r:id="rId15"/>
    <p:sldId id="286" r:id="rId16"/>
    <p:sldId id="287" r:id="rId17"/>
    <p:sldId id="289" r:id="rId18"/>
    <p:sldId id="288" r:id="rId19"/>
    <p:sldId id="291" r:id="rId20"/>
    <p:sldId id="349" r:id="rId21"/>
    <p:sldId id="294" r:id="rId22"/>
    <p:sldId id="350" r:id="rId23"/>
    <p:sldId id="266" r:id="rId24"/>
    <p:sldId id="273" r:id="rId25"/>
    <p:sldId id="362" r:id="rId26"/>
    <p:sldId id="271" r:id="rId27"/>
    <p:sldId id="270" r:id="rId28"/>
    <p:sldId id="269" r:id="rId29"/>
    <p:sldId id="295" r:id="rId30"/>
    <p:sldId id="296" r:id="rId31"/>
    <p:sldId id="297" r:id="rId32"/>
    <p:sldId id="298" r:id="rId33"/>
    <p:sldId id="299" r:id="rId34"/>
    <p:sldId id="357" r:id="rId35"/>
    <p:sldId id="359" r:id="rId36"/>
    <p:sldId id="305" r:id="rId37"/>
    <p:sldId id="304" r:id="rId38"/>
    <p:sldId id="335" r:id="rId39"/>
    <p:sldId id="303" r:id="rId40"/>
    <p:sldId id="347" r:id="rId41"/>
    <p:sldId id="361" r:id="rId42"/>
    <p:sldId id="363" r:id="rId43"/>
    <p:sldId id="306" r:id="rId44"/>
    <p:sldId id="331" r:id="rId45"/>
    <p:sldId id="307" r:id="rId46"/>
    <p:sldId id="353" r:id="rId47"/>
    <p:sldId id="354" r:id="rId48"/>
    <p:sldId id="332" r:id="rId49"/>
    <p:sldId id="334" r:id="rId50"/>
    <p:sldId id="333" r:id="rId51"/>
    <p:sldId id="310" r:id="rId52"/>
    <p:sldId id="311" r:id="rId53"/>
    <p:sldId id="318" r:id="rId54"/>
    <p:sldId id="319" r:id="rId55"/>
    <p:sldId id="320" r:id="rId56"/>
    <p:sldId id="322" r:id="rId57"/>
    <p:sldId id="323" r:id="rId58"/>
    <p:sldId id="324" r:id="rId59"/>
    <p:sldId id="325" r:id="rId60"/>
    <p:sldId id="326" r:id="rId61"/>
    <p:sldId id="336" r:id="rId62"/>
    <p:sldId id="339" r:id="rId63"/>
    <p:sldId id="337" r:id="rId64"/>
    <p:sldId id="338" r:id="rId65"/>
    <p:sldId id="340" r:id="rId66"/>
    <p:sldId id="341" r:id="rId67"/>
    <p:sldId id="342" r:id="rId68"/>
    <p:sldId id="343" r:id="rId69"/>
    <p:sldId id="344" r:id="rId70"/>
    <p:sldId id="345" r:id="rId71"/>
    <p:sldId id="346" r:id="rId72"/>
    <p:sldId id="327" r:id="rId73"/>
    <p:sldId id="328" r:id="rId74"/>
    <p:sldId id="355" r:id="rId75"/>
    <p:sldId id="329"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A54F4EF-5D9A-41E5-953D-60FCF7DAF69B}">
          <p14:sldIdLst>
            <p14:sldId id="274"/>
            <p14:sldId id="275"/>
            <p14:sldId id="276"/>
            <p14:sldId id="277"/>
            <p14:sldId id="278"/>
            <p14:sldId id="279"/>
            <p14:sldId id="280"/>
          </p14:sldIdLst>
        </p14:section>
        <p14:section name="Takip Talebi ve İçerik" id="{685F516F-5F2F-497F-9A4E-1C64D585E390}">
          <p14:sldIdLst>
            <p14:sldId id="282"/>
            <p14:sldId id="281"/>
            <p14:sldId id="283"/>
            <p14:sldId id="284"/>
            <p14:sldId id="285"/>
            <p14:sldId id="348"/>
          </p14:sldIdLst>
        </p14:section>
        <p14:section name="İlamlı İcra Yolu İle Takip" id="{0D2DBAF3-564E-45F0-8433-0B618890C4B9}">
          <p14:sldIdLst>
            <p14:sldId id="290"/>
            <p14:sldId id="286"/>
            <p14:sldId id="287"/>
            <p14:sldId id="289"/>
            <p14:sldId id="288"/>
            <p14:sldId id="291"/>
            <p14:sldId id="349"/>
            <p14:sldId id="294"/>
            <p14:sldId id="350"/>
            <p14:sldId id="266"/>
            <p14:sldId id="273"/>
            <p14:sldId id="362"/>
          </p14:sldIdLst>
        </p14:section>
        <p14:section name="Kambiyo Senetlerine Özgü Takip Yolu" id="{98F3CD69-08F8-4227-915F-3C31F9CCBDA7}">
          <p14:sldIdLst>
            <p14:sldId id="271"/>
            <p14:sldId id="270"/>
            <p14:sldId id="269"/>
            <p14:sldId id="295"/>
            <p14:sldId id="296"/>
            <p14:sldId id="297"/>
            <p14:sldId id="298"/>
            <p14:sldId id="299"/>
          </p14:sldIdLst>
        </p14:section>
        <p14:section name="Kiralananın Tahliyesi" id="{2FE9EB15-8CC4-45BD-86FB-2C7F9CB777CA}">
          <p14:sldIdLst>
            <p14:sldId id="357"/>
          </p14:sldIdLst>
        </p14:section>
        <p14:section name="Yazılı Taahhüd Nedeniyle Tahliye" id="{BD1A7659-A559-409E-9BAA-5789F5538A6B}">
          <p14:sldIdLst>
            <p14:sldId id="359"/>
          </p14:sldIdLst>
        </p14:section>
        <p14:section name="Rehnin Paraya Çevrilmesi Yoluyla İcra Takibi" id="{C8ACA918-1136-444C-9358-2B595E9BD46C}">
          <p14:sldIdLst>
            <p14:sldId id="305"/>
            <p14:sldId id="304"/>
            <p14:sldId id="335"/>
            <p14:sldId id="303"/>
            <p14:sldId id="347"/>
            <p14:sldId id="361"/>
            <p14:sldId id="363"/>
            <p14:sldId id="306"/>
            <p14:sldId id="331"/>
            <p14:sldId id="307"/>
            <p14:sldId id="353"/>
            <p14:sldId id="354"/>
            <p14:sldId id="332"/>
            <p14:sldId id="334"/>
            <p14:sldId id="333"/>
            <p14:sldId id="310"/>
            <p14:sldId id="311"/>
            <p14:sldId id="318"/>
            <p14:sldId id="319"/>
            <p14:sldId id="320"/>
            <p14:sldId id="322"/>
            <p14:sldId id="323"/>
            <p14:sldId id="324"/>
            <p14:sldId id="325"/>
            <p14:sldId id="326"/>
            <p14:sldId id="336"/>
            <p14:sldId id="339"/>
            <p14:sldId id="337"/>
            <p14:sldId id="338"/>
            <p14:sldId id="340"/>
            <p14:sldId id="341"/>
            <p14:sldId id="342"/>
            <p14:sldId id="343"/>
            <p14:sldId id="344"/>
            <p14:sldId id="345"/>
            <p14:sldId id="346"/>
            <p14:sldId id="327"/>
            <p14:sldId id="328"/>
            <p14:sldId id="355"/>
            <p14:sldId id="3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AK ÇAĞATAY GÜRASLAN 239369" initials="BÇG2" lastIdx="1" clrIdx="0">
    <p:extLst>
      <p:ext uri="{19B8F6BF-5375-455C-9EA6-DF929625EA0E}">
        <p15:presenceInfo xmlns:p15="http://schemas.microsoft.com/office/powerpoint/2012/main" userId="BURAK ÇAĞATAY GÜRASLAN 2393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C0D15"/>
    <a:srgbClr val="D70317"/>
    <a:srgbClr val="DF0318"/>
    <a:srgbClr val="FF5050"/>
    <a:srgbClr val="BD2942"/>
    <a:srgbClr val="AA0212"/>
    <a:srgbClr val="FBE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1.xml.rels><?xml version="1.0" encoding="UTF-8" standalone="yes"?>
<Relationships xmlns="http://schemas.openxmlformats.org/package/2006/relationships"><Relationship Id="rId1" Type="http://schemas.openxmlformats.org/officeDocument/2006/relationships/image" Target="../media/image39.jpeg"/></Relationships>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0CB05-C019-4232-A76B-1B4B5AF0E2EB}"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tr-TR"/>
        </a:p>
      </dgm:t>
    </dgm:pt>
    <dgm:pt modelId="{3BC7FA03-6FAB-4F12-BE44-90080E12BE0F}">
      <dgm:prSet phldrT="[Metin]" custT="1"/>
      <dgm:spPr>
        <a:solidFill>
          <a:srgbClr val="FF0000"/>
        </a:solidFill>
      </dgm:spPr>
      <dgm:t>
        <a:bodyPr/>
        <a:lstStyle/>
        <a:p>
          <a:r>
            <a:rPr lang="tr-TR" sz="2000" b="1" dirty="0">
              <a:latin typeface="Times New Roman" panose="02020603050405020304" pitchFamily="18" charset="0"/>
              <a:cs typeface="Times New Roman" panose="02020603050405020304" pitchFamily="18" charset="0"/>
            </a:rPr>
            <a:t>Özel İcra Takip Yolları</a:t>
          </a:r>
        </a:p>
      </dgm:t>
    </dgm:pt>
    <dgm:pt modelId="{64F8E588-734B-4E18-923E-F8169FB4CF0C}" type="parTrans" cxnId="{6906A60A-FE20-442D-B294-333EC82717F9}">
      <dgm:prSet/>
      <dgm:spPr/>
      <dgm:t>
        <a:bodyPr/>
        <a:lstStyle/>
        <a:p>
          <a:endParaRPr lang="tr-TR"/>
        </a:p>
      </dgm:t>
    </dgm:pt>
    <dgm:pt modelId="{8B6F8B44-567C-4162-8A62-68F196CA9C0B}" type="sibTrans" cxnId="{6906A60A-FE20-442D-B294-333EC82717F9}">
      <dgm:prSet/>
      <dgm:spPr/>
      <dgm:t>
        <a:bodyPr/>
        <a:lstStyle/>
        <a:p>
          <a:endParaRPr lang="tr-TR"/>
        </a:p>
      </dgm:t>
    </dgm:pt>
    <dgm:pt modelId="{25317CD3-AF53-4535-A2D3-4E09A574AE95}">
      <dgm:prSet phldrT="[Metin]" custT="1"/>
      <dgm:spPr>
        <a:solidFill>
          <a:schemeClr val="accent6"/>
        </a:solidFill>
      </dgm:spPr>
      <dgm:t>
        <a:bodyPr/>
        <a:lstStyle/>
        <a:p>
          <a:r>
            <a:rPr lang="tr-TR" sz="2000" dirty="0">
              <a:latin typeface="Times New Roman" panose="02020603050405020304" pitchFamily="18" charset="0"/>
              <a:cs typeface="Times New Roman" panose="02020603050405020304" pitchFamily="18" charset="0"/>
            </a:rPr>
            <a:t>İlamların İcrası</a:t>
          </a:r>
        </a:p>
      </dgm:t>
    </dgm:pt>
    <dgm:pt modelId="{54BC2FDB-E697-49FE-AEAC-6CD7A1880C3B}" type="parTrans" cxnId="{9AAD4903-E19F-4BDA-8883-AC71837679D6}">
      <dgm:prSet/>
      <dgm:spPr/>
      <dgm:t>
        <a:bodyPr/>
        <a:lstStyle/>
        <a:p>
          <a:endParaRPr lang="tr-TR"/>
        </a:p>
      </dgm:t>
    </dgm:pt>
    <dgm:pt modelId="{E4357F05-9B05-4F68-A5BC-7FA51D83700A}" type="sibTrans" cxnId="{9AAD4903-E19F-4BDA-8883-AC71837679D6}">
      <dgm:prSet/>
      <dgm:spPr/>
      <dgm:t>
        <a:bodyPr/>
        <a:lstStyle/>
        <a:p>
          <a:endParaRPr lang="tr-TR"/>
        </a:p>
      </dgm:t>
    </dgm:pt>
    <dgm:pt modelId="{8C61B07A-E391-462D-ADC7-89A6DA824471}">
      <dgm:prSet phldrT="[Metin]" custT="1"/>
      <dgm:spPr>
        <a:solidFill>
          <a:schemeClr val="accent2"/>
        </a:solidFill>
      </dgm:spPr>
      <dgm:t>
        <a:bodyPr/>
        <a:lstStyle/>
        <a:p>
          <a:r>
            <a:rPr lang="tr-TR" sz="1200" b="1" dirty="0">
              <a:effectLst>
                <a:outerShdw blurRad="38100" dist="38100" dir="2700000" algn="tl">
                  <a:srgbClr val="000000">
                    <a:alpha val="43137"/>
                  </a:srgbClr>
                </a:outerShdw>
              </a:effectLst>
            </a:rPr>
            <a:t>Taşınır Teslimine veya Taşınmaz Tahliye veya Teslimine İlişkin İlamların İcrası (Örnek 2)</a:t>
          </a:r>
        </a:p>
      </dgm:t>
    </dgm:pt>
    <dgm:pt modelId="{229590FA-24FA-4474-B769-2906DC806AD4}" type="parTrans" cxnId="{D6756144-0649-4ADB-8E48-776C68554C26}">
      <dgm:prSet/>
      <dgm:spPr/>
      <dgm:t>
        <a:bodyPr/>
        <a:lstStyle/>
        <a:p>
          <a:endParaRPr lang="tr-TR"/>
        </a:p>
      </dgm:t>
    </dgm:pt>
    <dgm:pt modelId="{58FD6289-6A2C-4E14-95CA-DEBFB757959F}" type="sibTrans" cxnId="{D6756144-0649-4ADB-8E48-776C68554C26}">
      <dgm:prSet/>
      <dgm:spPr/>
      <dgm:t>
        <a:bodyPr/>
        <a:lstStyle/>
        <a:p>
          <a:endParaRPr lang="tr-TR"/>
        </a:p>
      </dgm:t>
    </dgm:pt>
    <dgm:pt modelId="{E56B6432-1FCC-4BA6-91D3-443F5EDBD2F3}">
      <dgm:prSet phldrT="[Metin]" custT="1"/>
      <dgm:spPr>
        <a:solidFill>
          <a:schemeClr val="accent6"/>
        </a:solidFill>
      </dgm:spPr>
      <dgm:t>
        <a:bodyPr/>
        <a:lstStyle/>
        <a:p>
          <a:r>
            <a:rPr lang="tr-TR" sz="2000" dirty="0" err="1">
              <a:latin typeface="Times New Roman" panose="02020603050405020304" pitchFamily="18" charset="0"/>
              <a:cs typeface="Times New Roman" panose="02020603050405020304" pitchFamily="18" charset="0"/>
            </a:rPr>
            <a:t>Rehnin</a:t>
          </a:r>
          <a:r>
            <a:rPr lang="tr-TR" sz="2000" dirty="0">
              <a:latin typeface="Times New Roman" panose="02020603050405020304" pitchFamily="18" charset="0"/>
              <a:cs typeface="Times New Roman" panose="02020603050405020304" pitchFamily="18" charset="0"/>
            </a:rPr>
            <a:t> Paraya Çevrilmesi</a:t>
          </a:r>
        </a:p>
      </dgm:t>
    </dgm:pt>
    <dgm:pt modelId="{8A7F3085-2508-49E1-8D52-161496E6B24F}" type="sibTrans" cxnId="{507D01B6-F6B3-4D15-B388-047FCFFF920D}">
      <dgm:prSet/>
      <dgm:spPr/>
      <dgm:t>
        <a:bodyPr/>
        <a:lstStyle/>
        <a:p>
          <a:endParaRPr lang="tr-TR"/>
        </a:p>
      </dgm:t>
    </dgm:pt>
    <dgm:pt modelId="{EFFC41DD-8B00-4096-80E5-BD6631878E15}" type="parTrans" cxnId="{507D01B6-F6B3-4D15-B388-047FCFFF920D}">
      <dgm:prSet/>
      <dgm:spPr/>
      <dgm:t>
        <a:bodyPr/>
        <a:lstStyle/>
        <a:p>
          <a:endParaRPr lang="tr-TR"/>
        </a:p>
      </dgm:t>
    </dgm:pt>
    <dgm:pt modelId="{E752E98B-30EB-4126-82F9-B06F8D91E87C}">
      <dgm:prSet phldrT="[Metin]" custT="1"/>
      <dgm:spPr>
        <a:solidFill>
          <a:schemeClr val="accent2"/>
        </a:solidFill>
      </dgm:spPr>
      <dgm:t>
        <a:bodyPr/>
        <a:lstStyle/>
        <a:p>
          <a:pPr algn="ctr"/>
          <a:r>
            <a:rPr lang="tr-TR" sz="1200" b="1" dirty="0">
              <a:effectLst>
                <a:outerShdw blurRad="38100" dist="38100" dir="2700000" algn="tl">
                  <a:srgbClr val="000000">
                    <a:alpha val="43137"/>
                  </a:srgbClr>
                </a:outerShdw>
              </a:effectLst>
            </a:rPr>
            <a:t>Para Borcuna veya Teminat Verilmesine veya Bir İşin Yapılmasına veya Yapılmamasına, İrtifak Hakkının veya Gemi Üzerindeki İntifa Hakkının Kaldırılmasına İlişkin ilamların Yerine Getirilmesine Dair İlamların İcrası (Örnek 4-5)</a:t>
          </a:r>
        </a:p>
      </dgm:t>
    </dgm:pt>
    <dgm:pt modelId="{E4E5CD2A-B71E-4824-A4CF-44123CAFFC7C}" type="parTrans" cxnId="{A68E41BE-8541-4513-B872-D23C235527E1}">
      <dgm:prSet/>
      <dgm:spPr/>
      <dgm:t>
        <a:bodyPr/>
        <a:lstStyle/>
        <a:p>
          <a:endParaRPr lang="tr-TR"/>
        </a:p>
      </dgm:t>
    </dgm:pt>
    <dgm:pt modelId="{85BEB064-31B1-4E47-B618-E28E51C37929}" type="sibTrans" cxnId="{A68E41BE-8541-4513-B872-D23C235527E1}">
      <dgm:prSet/>
      <dgm:spPr/>
      <dgm:t>
        <a:bodyPr/>
        <a:lstStyle/>
        <a:p>
          <a:endParaRPr lang="tr-TR"/>
        </a:p>
      </dgm:t>
    </dgm:pt>
    <dgm:pt modelId="{B83DC707-67BB-48DD-99CE-DBF8580B5AD7}">
      <dgm:prSet phldrT="[Metin]" custT="1"/>
      <dgm:spPr>
        <a:solidFill>
          <a:schemeClr val="accent2"/>
        </a:solidFill>
      </dgm:spPr>
      <dgm:t>
        <a:bodyPr/>
        <a:lstStyle/>
        <a:p>
          <a:r>
            <a:rPr lang="tr-TR" sz="1200" b="1" dirty="0" err="1">
              <a:effectLst>
                <a:outerShdw blurRad="38100" dist="38100" dir="2700000" algn="tl">
                  <a:srgbClr val="000000">
                    <a:alpha val="43137"/>
                  </a:srgbClr>
                </a:outerShdw>
              </a:effectLst>
            </a:rPr>
            <a:t>Rehnin</a:t>
          </a:r>
          <a:r>
            <a:rPr lang="tr-TR" sz="1200" b="1" dirty="0">
              <a:effectLst>
                <a:outerShdw blurRad="38100" dist="38100" dir="2700000" algn="tl">
                  <a:srgbClr val="000000">
                    <a:alpha val="43137"/>
                  </a:srgbClr>
                </a:outerShdw>
              </a:effectLst>
            </a:rPr>
            <a:t> Paraya Çevrilmesi Yoluyla İlamsız İcra Takibi (Örnek 8)</a:t>
          </a:r>
        </a:p>
      </dgm:t>
    </dgm:pt>
    <dgm:pt modelId="{EFD5E3BE-3D26-4B6A-B662-80CE79CE0FF4}" type="parTrans" cxnId="{E49A5BBD-5D17-442E-8DAB-FF6612F022E1}">
      <dgm:prSet/>
      <dgm:spPr/>
      <dgm:t>
        <a:bodyPr/>
        <a:lstStyle/>
        <a:p>
          <a:endParaRPr lang="tr-TR"/>
        </a:p>
      </dgm:t>
    </dgm:pt>
    <dgm:pt modelId="{0D50B043-8767-4085-B90C-C59467BD205C}" type="sibTrans" cxnId="{E49A5BBD-5D17-442E-8DAB-FF6612F022E1}">
      <dgm:prSet/>
      <dgm:spPr/>
      <dgm:t>
        <a:bodyPr/>
        <a:lstStyle/>
        <a:p>
          <a:endParaRPr lang="tr-TR"/>
        </a:p>
      </dgm:t>
    </dgm:pt>
    <dgm:pt modelId="{4040D1DC-40D1-418C-912F-99A35D318BD0}">
      <dgm:prSet phldrT="[Metin]" custT="1"/>
      <dgm:spPr>
        <a:solidFill>
          <a:schemeClr val="accent2"/>
        </a:solidFill>
      </dgm:spPr>
      <dgm:t>
        <a:bodyPr/>
        <a:lstStyle/>
        <a:p>
          <a:r>
            <a:rPr lang="tr-TR" sz="1200" b="1" dirty="0">
              <a:effectLst>
                <a:outerShdw blurRad="38100" dist="38100" dir="2700000" algn="tl">
                  <a:srgbClr val="000000">
                    <a:alpha val="43137"/>
                  </a:srgbClr>
                </a:outerShdw>
              </a:effectLst>
            </a:rPr>
            <a:t>Taşınır </a:t>
          </a:r>
          <a:r>
            <a:rPr lang="tr-TR" sz="1200" b="1" dirty="0" err="1">
              <a:effectLst>
                <a:outerShdw blurRad="38100" dist="38100" dir="2700000" algn="tl">
                  <a:srgbClr val="000000">
                    <a:alpha val="43137"/>
                  </a:srgbClr>
                </a:outerShdw>
              </a:effectLst>
            </a:rPr>
            <a:t>Rehnin</a:t>
          </a:r>
          <a:r>
            <a:rPr lang="tr-TR" sz="1200" b="1" dirty="0">
              <a:effectLst>
                <a:outerShdw blurRad="38100" dist="38100" dir="2700000" algn="tl">
                  <a:srgbClr val="000000">
                    <a:alpha val="43137"/>
                  </a:srgbClr>
                </a:outerShdw>
              </a:effectLst>
            </a:rPr>
            <a:t> Paraya Çevrilmesi Yoluyla İlamlı İcra Takibi (Örnek 44)</a:t>
          </a:r>
        </a:p>
      </dgm:t>
    </dgm:pt>
    <dgm:pt modelId="{4CDBB62D-CD6A-4783-BC75-471A2E56CEE1}" type="parTrans" cxnId="{63DD20D7-5A7D-4743-8AC7-89F24DAAB805}">
      <dgm:prSet/>
      <dgm:spPr/>
      <dgm:t>
        <a:bodyPr/>
        <a:lstStyle/>
        <a:p>
          <a:endParaRPr lang="tr-TR"/>
        </a:p>
      </dgm:t>
    </dgm:pt>
    <dgm:pt modelId="{093D025F-938C-4993-A598-CC0ADB25F1BE}" type="sibTrans" cxnId="{63DD20D7-5A7D-4743-8AC7-89F24DAAB805}">
      <dgm:prSet/>
      <dgm:spPr/>
      <dgm:t>
        <a:bodyPr/>
        <a:lstStyle/>
        <a:p>
          <a:endParaRPr lang="tr-TR"/>
        </a:p>
      </dgm:t>
    </dgm:pt>
    <dgm:pt modelId="{594C1F80-7E8E-46F5-A143-C0866AABE58D}">
      <dgm:prSet phldrT="[Metin]" custT="1"/>
      <dgm:spPr>
        <a:solidFill>
          <a:schemeClr val="accent2"/>
        </a:solidFill>
      </dgm:spPr>
      <dgm:t>
        <a:bodyPr/>
        <a:lstStyle/>
        <a:p>
          <a:r>
            <a:rPr lang="tr-TR" sz="1200" b="1" dirty="0">
              <a:effectLst>
                <a:outerShdw blurRad="38100" dist="38100" dir="2700000" algn="tl">
                  <a:srgbClr val="000000">
                    <a:alpha val="43137"/>
                  </a:srgbClr>
                </a:outerShdw>
              </a:effectLst>
            </a:rPr>
            <a:t>İpoteğin Paraya Çevrilmesi Yoluyla İlamlı Takip (Örnek 6)</a:t>
          </a:r>
        </a:p>
      </dgm:t>
    </dgm:pt>
    <dgm:pt modelId="{B4B4E6B8-720F-4D3E-BBC7-A0C0186C13CB}" type="parTrans" cxnId="{CA4EEA0C-90CA-4985-8F9F-39EE9A6875C3}">
      <dgm:prSet/>
      <dgm:spPr/>
      <dgm:t>
        <a:bodyPr/>
        <a:lstStyle/>
        <a:p>
          <a:endParaRPr lang="tr-TR"/>
        </a:p>
      </dgm:t>
    </dgm:pt>
    <dgm:pt modelId="{5B90BC4B-7754-4325-A01F-2656CAC54483}" type="sibTrans" cxnId="{CA4EEA0C-90CA-4985-8F9F-39EE9A6875C3}">
      <dgm:prSet/>
      <dgm:spPr/>
      <dgm:t>
        <a:bodyPr/>
        <a:lstStyle/>
        <a:p>
          <a:endParaRPr lang="tr-TR"/>
        </a:p>
      </dgm:t>
    </dgm:pt>
    <dgm:pt modelId="{19B04F5E-572F-45CD-8C60-50BC34C39DD4}">
      <dgm:prSet phldrT="[Metin]" custT="1"/>
      <dgm:spPr>
        <a:solidFill>
          <a:schemeClr val="accent2"/>
        </a:solidFill>
      </dgm:spPr>
      <dgm:t>
        <a:bodyPr/>
        <a:lstStyle/>
        <a:p>
          <a:r>
            <a:rPr lang="tr-TR" sz="1200" b="1" dirty="0">
              <a:effectLst>
                <a:outerShdw blurRad="38100" dist="38100" dir="2700000" algn="tl">
                  <a:srgbClr val="000000">
                    <a:alpha val="43137"/>
                  </a:srgbClr>
                </a:outerShdw>
              </a:effectLst>
            </a:rPr>
            <a:t>İpoteğin Paraya Çevrilmesi Yoluyla İlamsız Takip (Örnek 9)</a:t>
          </a:r>
        </a:p>
      </dgm:t>
    </dgm:pt>
    <dgm:pt modelId="{CB508989-9965-43AD-98DF-EFDF2F2AC44A}" type="parTrans" cxnId="{925556AE-63B0-4107-8ABE-E302B2E3C732}">
      <dgm:prSet/>
      <dgm:spPr/>
      <dgm:t>
        <a:bodyPr/>
        <a:lstStyle/>
        <a:p>
          <a:endParaRPr lang="tr-TR"/>
        </a:p>
      </dgm:t>
    </dgm:pt>
    <dgm:pt modelId="{8B52A50A-8B28-4A67-8758-17FE1D3D301F}" type="sibTrans" cxnId="{925556AE-63B0-4107-8ABE-E302B2E3C732}">
      <dgm:prSet/>
      <dgm:spPr/>
      <dgm:t>
        <a:bodyPr/>
        <a:lstStyle/>
        <a:p>
          <a:endParaRPr lang="tr-TR"/>
        </a:p>
      </dgm:t>
    </dgm:pt>
    <dgm:pt modelId="{D7F1B9A0-AF30-4A63-8DA4-4C4E59C3BBB3}">
      <dgm:prSet phldrT="[Metin]" custT="1"/>
      <dgm:spPr>
        <a:solidFill>
          <a:schemeClr val="accent6"/>
        </a:solidFill>
      </dgm:spPr>
      <dgm:t>
        <a:bodyPr/>
        <a:lstStyle/>
        <a:p>
          <a:r>
            <a:rPr lang="tr-TR" sz="2000" dirty="0">
              <a:latin typeface="Times New Roman" panose="02020603050405020304" pitchFamily="18" charset="0"/>
              <a:cs typeface="Times New Roman" panose="02020603050405020304" pitchFamily="18" charset="0"/>
            </a:rPr>
            <a:t>Genel Haciz Yolu İlamsız</a:t>
          </a:r>
        </a:p>
      </dgm:t>
    </dgm:pt>
    <dgm:pt modelId="{0E0503EC-9728-4C73-AE51-316B3D7BEA53}" type="parTrans" cxnId="{70F96949-547F-4B50-9814-3351A52D769D}">
      <dgm:prSet/>
      <dgm:spPr/>
      <dgm:t>
        <a:bodyPr/>
        <a:lstStyle/>
        <a:p>
          <a:endParaRPr lang="tr-TR"/>
        </a:p>
      </dgm:t>
    </dgm:pt>
    <dgm:pt modelId="{61E58ACF-F752-42A5-8847-103DE540D463}" type="sibTrans" cxnId="{70F96949-547F-4B50-9814-3351A52D769D}">
      <dgm:prSet/>
      <dgm:spPr/>
      <dgm:t>
        <a:bodyPr/>
        <a:lstStyle/>
        <a:p>
          <a:endParaRPr lang="tr-TR"/>
        </a:p>
      </dgm:t>
    </dgm:pt>
    <dgm:pt modelId="{B83FC231-86A3-41BD-A730-B982B34AB99B}">
      <dgm:prSet phldrT="[Metin]"/>
      <dgm:spPr>
        <a:solidFill>
          <a:schemeClr val="accent2"/>
        </a:solidFill>
      </dgm:spPr>
      <dgm:t>
        <a:bodyPr/>
        <a:lstStyle/>
        <a:p>
          <a:r>
            <a:rPr lang="tr-TR" b="1" dirty="0">
              <a:effectLst>
                <a:outerShdw blurRad="38100" dist="38100" dir="2700000" algn="tl">
                  <a:srgbClr val="000000">
                    <a:alpha val="43137"/>
                  </a:srgbClr>
                </a:outerShdw>
              </a:effectLst>
            </a:rPr>
            <a:t>Kambiyo Senetlerine Özgü Haciz Yolu (Örnek 10)</a:t>
          </a:r>
        </a:p>
      </dgm:t>
    </dgm:pt>
    <dgm:pt modelId="{1A452008-BEF2-4F31-950C-77E785082DB3}" type="parTrans" cxnId="{D32FE741-6319-4392-AAE3-217156ADB04F}">
      <dgm:prSet/>
      <dgm:spPr/>
      <dgm:t>
        <a:bodyPr/>
        <a:lstStyle/>
        <a:p>
          <a:endParaRPr lang="tr-TR"/>
        </a:p>
      </dgm:t>
    </dgm:pt>
    <dgm:pt modelId="{C55CF400-5095-4885-A128-0A111498FA0F}" type="sibTrans" cxnId="{D32FE741-6319-4392-AAE3-217156ADB04F}">
      <dgm:prSet/>
      <dgm:spPr/>
      <dgm:t>
        <a:bodyPr/>
        <a:lstStyle/>
        <a:p>
          <a:endParaRPr lang="tr-TR"/>
        </a:p>
      </dgm:t>
    </dgm:pt>
    <dgm:pt modelId="{32D93315-9A56-4E33-9887-084A3F80C706}">
      <dgm:prSet phldrT="[Metin]"/>
      <dgm:spPr>
        <a:solidFill>
          <a:schemeClr val="accent2"/>
        </a:solidFill>
      </dgm:spPr>
      <dgm:t>
        <a:bodyPr/>
        <a:lstStyle/>
        <a:p>
          <a:r>
            <a:rPr lang="tr-TR" b="1" dirty="0">
              <a:effectLst>
                <a:outerShdw blurRad="38100" dist="38100" dir="2700000" algn="tl">
                  <a:srgbClr val="000000">
                    <a:alpha val="43137"/>
                  </a:srgbClr>
                </a:outerShdw>
              </a:effectLst>
            </a:rPr>
            <a:t>Adi Kiraya ve Hasılat Kiralarına Ait İlamsız İcra Yolu (Örnek 13)</a:t>
          </a:r>
        </a:p>
      </dgm:t>
    </dgm:pt>
    <dgm:pt modelId="{95532A16-9148-4EBF-907E-7B261FF2A466}" type="parTrans" cxnId="{371A88F4-1CDC-4841-91D3-A9141DA0BE25}">
      <dgm:prSet/>
      <dgm:spPr/>
      <dgm:t>
        <a:bodyPr/>
        <a:lstStyle/>
        <a:p>
          <a:endParaRPr lang="tr-TR"/>
        </a:p>
      </dgm:t>
    </dgm:pt>
    <dgm:pt modelId="{A97AECA5-C30D-4FB5-83ED-9ABB7545C570}" type="sibTrans" cxnId="{371A88F4-1CDC-4841-91D3-A9141DA0BE25}">
      <dgm:prSet/>
      <dgm:spPr/>
      <dgm:t>
        <a:bodyPr/>
        <a:lstStyle/>
        <a:p>
          <a:endParaRPr lang="tr-TR"/>
        </a:p>
      </dgm:t>
    </dgm:pt>
    <dgm:pt modelId="{55F2E354-4CFF-4649-BCF1-A096CD6BEBC2}">
      <dgm:prSet phldrT="[Metin]"/>
      <dgm:spPr>
        <a:solidFill>
          <a:schemeClr val="accent2"/>
        </a:solidFill>
      </dgm:spPr>
      <dgm:t>
        <a:bodyPr/>
        <a:lstStyle/>
        <a:p>
          <a:r>
            <a:rPr lang="tr-TR" b="1" dirty="0">
              <a:effectLst>
                <a:outerShdw blurRad="38100" dist="38100" dir="2700000" algn="tl">
                  <a:srgbClr val="000000">
                    <a:alpha val="43137"/>
                  </a:srgbClr>
                </a:outerShdw>
              </a:effectLst>
            </a:rPr>
            <a:t>Yazılı Sözleşme ile Kiralanan Taşınmazın Kira Süresinin Bitmesi Nedeniyle İlamsız İcra Yolu (Örnek 14)</a:t>
          </a:r>
        </a:p>
      </dgm:t>
    </dgm:pt>
    <dgm:pt modelId="{40B13095-B513-48BE-806F-F332F6359010}" type="parTrans" cxnId="{4DDFED07-6146-4051-8DB8-C1145A13A853}">
      <dgm:prSet/>
      <dgm:spPr/>
      <dgm:t>
        <a:bodyPr/>
        <a:lstStyle/>
        <a:p>
          <a:endParaRPr lang="tr-TR"/>
        </a:p>
      </dgm:t>
    </dgm:pt>
    <dgm:pt modelId="{D3CDE8C0-7898-4F6E-9047-1909E83F68D4}" type="sibTrans" cxnId="{4DDFED07-6146-4051-8DB8-C1145A13A853}">
      <dgm:prSet/>
      <dgm:spPr/>
      <dgm:t>
        <a:bodyPr/>
        <a:lstStyle/>
        <a:p>
          <a:endParaRPr lang="tr-TR"/>
        </a:p>
      </dgm:t>
    </dgm:pt>
    <dgm:pt modelId="{AFE21C91-B0E2-41F2-991C-9CD4F81545FB}">
      <dgm:prSet phldrT="[Metin]"/>
      <dgm:spPr>
        <a:solidFill>
          <a:schemeClr val="accent2"/>
        </a:solidFill>
      </dgm:spPr>
      <dgm:t>
        <a:bodyPr/>
        <a:lstStyle/>
        <a:p>
          <a:r>
            <a:rPr lang="tr-TR" b="1" dirty="0">
              <a:effectLst>
                <a:outerShdw blurRad="38100" dist="38100" dir="2700000" algn="tl">
                  <a:srgbClr val="000000">
                    <a:alpha val="43137"/>
                  </a:srgbClr>
                </a:outerShdw>
              </a:effectLst>
            </a:rPr>
            <a:t>Kambiyo </a:t>
          </a:r>
          <a:r>
            <a:rPr lang="tr-TR" b="1" dirty="0" smtClean="0">
              <a:effectLst>
                <a:outerShdw blurRad="38100" dist="38100" dir="2700000" algn="tl">
                  <a:srgbClr val="000000">
                    <a:alpha val="43137"/>
                  </a:srgbClr>
                </a:outerShdw>
              </a:effectLst>
            </a:rPr>
            <a:t>Senetlerine </a:t>
          </a:r>
          <a:r>
            <a:rPr lang="tr-TR" b="1" dirty="0">
              <a:effectLst>
                <a:outerShdw blurRad="38100" dist="38100" dir="2700000" algn="tl">
                  <a:srgbClr val="000000">
                    <a:alpha val="43137"/>
                  </a:srgbClr>
                </a:outerShdw>
              </a:effectLst>
            </a:rPr>
            <a:t>Özgü İflas Yoluyla Takip</a:t>
          </a:r>
        </a:p>
      </dgm:t>
    </dgm:pt>
    <dgm:pt modelId="{160C7FD4-40BB-47CA-90D9-48DBF0964354}" type="parTrans" cxnId="{B3628D5C-E00D-49B2-B9EF-CC43BC9EF3BC}">
      <dgm:prSet/>
      <dgm:spPr/>
      <dgm:t>
        <a:bodyPr/>
        <a:lstStyle/>
        <a:p>
          <a:endParaRPr lang="tr-TR"/>
        </a:p>
      </dgm:t>
    </dgm:pt>
    <dgm:pt modelId="{7E2E3155-5F61-461E-BD20-CD8545AC0D72}" type="sibTrans" cxnId="{B3628D5C-E00D-49B2-B9EF-CC43BC9EF3BC}">
      <dgm:prSet/>
      <dgm:spPr/>
      <dgm:t>
        <a:bodyPr/>
        <a:lstStyle/>
        <a:p>
          <a:endParaRPr lang="tr-TR"/>
        </a:p>
      </dgm:t>
    </dgm:pt>
    <dgm:pt modelId="{D96E662C-0488-46D3-8A09-18114A99F870}" type="pres">
      <dgm:prSet presAssocID="{1650CB05-C019-4232-A76B-1B4B5AF0E2EB}" presName="hierChild1" presStyleCnt="0">
        <dgm:presLayoutVars>
          <dgm:orgChart val="1"/>
          <dgm:chPref val="1"/>
          <dgm:dir/>
          <dgm:animOne val="branch"/>
          <dgm:animLvl val="lvl"/>
          <dgm:resizeHandles/>
        </dgm:presLayoutVars>
      </dgm:prSet>
      <dgm:spPr/>
      <dgm:t>
        <a:bodyPr/>
        <a:lstStyle/>
        <a:p>
          <a:endParaRPr lang="tr-TR"/>
        </a:p>
      </dgm:t>
    </dgm:pt>
    <dgm:pt modelId="{07F7BF09-25CF-41C9-ADB7-A8950C225BD8}" type="pres">
      <dgm:prSet presAssocID="{3BC7FA03-6FAB-4F12-BE44-90080E12BE0F}" presName="hierRoot1" presStyleCnt="0">
        <dgm:presLayoutVars>
          <dgm:hierBranch val="init"/>
        </dgm:presLayoutVars>
      </dgm:prSet>
      <dgm:spPr/>
      <dgm:t>
        <a:bodyPr/>
        <a:lstStyle/>
        <a:p>
          <a:endParaRPr lang="tr-TR"/>
        </a:p>
      </dgm:t>
    </dgm:pt>
    <dgm:pt modelId="{FD0E4065-4E1B-4C54-9C7A-F6DCC568AD4A}" type="pres">
      <dgm:prSet presAssocID="{3BC7FA03-6FAB-4F12-BE44-90080E12BE0F}" presName="rootComposite1" presStyleCnt="0"/>
      <dgm:spPr/>
      <dgm:t>
        <a:bodyPr/>
        <a:lstStyle/>
        <a:p>
          <a:endParaRPr lang="tr-TR"/>
        </a:p>
      </dgm:t>
    </dgm:pt>
    <dgm:pt modelId="{C449BD45-65C8-4470-8F13-DD26F61DC3F4}" type="pres">
      <dgm:prSet presAssocID="{3BC7FA03-6FAB-4F12-BE44-90080E12BE0F}" presName="rootText1" presStyleLbl="node0" presStyleIdx="0" presStyleCnt="1" custScaleX="260603">
        <dgm:presLayoutVars>
          <dgm:chPref val="3"/>
        </dgm:presLayoutVars>
      </dgm:prSet>
      <dgm:spPr/>
      <dgm:t>
        <a:bodyPr/>
        <a:lstStyle/>
        <a:p>
          <a:endParaRPr lang="tr-TR"/>
        </a:p>
      </dgm:t>
    </dgm:pt>
    <dgm:pt modelId="{B869D929-DD9A-4A5E-9E74-93108D41A3BF}" type="pres">
      <dgm:prSet presAssocID="{3BC7FA03-6FAB-4F12-BE44-90080E12BE0F}" presName="rootConnector1" presStyleLbl="node1" presStyleIdx="0" presStyleCnt="0"/>
      <dgm:spPr/>
      <dgm:t>
        <a:bodyPr/>
        <a:lstStyle/>
        <a:p>
          <a:endParaRPr lang="tr-TR"/>
        </a:p>
      </dgm:t>
    </dgm:pt>
    <dgm:pt modelId="{F892E452-15ED-4FA6-B945-5D33A28C4499}" type="pres">
      <dgm:prSet presAssocID="{3BC7FA03-6FAB-4F12-BE44-90080E12BE0F}" presName="hierChild2" presStyleCnt="0"/>
      <dgm:spPr/>
      <dgm:t>
        <a:bodyPr/>
        <a:lstStyle/>
        <a:p>
          <a:endParaRPr lang="tr-TR"/>
        </a:p>
      </dgm:t>
    </dgm:pt>
    <dgm:pt modelId="{ED416019-E34A-44F4-B385-072185158941}" type="pres">
      <dgm:prSet presAssocID="{54BC2FDB-E697-49FE-AEAC-6CD7A1880C3B}" presName="Name37" presStyleLbl="parChTrans1D2" presStyleIdx="0" presStyleCnt="3"/>
      <dgm:spPr/>
      <dgm:t>
        <a:bodyPr/>
        <a:lstStyle/>
        <a:p>
          <a:endParaRPr lang="tr-TR"/>
        </a:p>
      </dgm:t>
    </dgm:pt>
    <dgm:pt modelId="{2D9F8A39-2742-4826-B19F-10138405D9BE}" type="pres">
      <dgm:prSet presAssocID="{25317CD3-AF53-4535-A2D3-4E09A574AE95}" presName="hierRoot2" presStyleCnt="0">
        <dgm:presLayoutVars>
          <dgm:hierBranch val="init"/>
        </dgm:presLayoutVars>
      </dgm:prSet>
      <dgm:spPr/>
      <dgm:t>
        <a:bodyPr/>
        <a:lstStyle/>
        <a:p>
          <a:endParaRPr lang="tr-TR"/>
        </a:p>
      </dgm:t>
    </dgm:pt>
    <dgm:pt modelId="{EC54F5EF-A03B-4B70-AA68-E879134A4479}" type="pres">
      <dgm:prSet presAssocID="{25317CD3-AF53-4535-A2D3-4E09A574AE95}" presName="rootComposite" presStyleCnt="0"/>
      <dgm:spPr/>
      <dgm:t>
        <a:bodyPr/>
        <a:lstStyle/>
        <a:p>
          <a:endParaRPr lang="tr-TR"/>
        </a:p>
      </dgm:t>
    </dgm:pt>
    <dgm:pt modelId="{A5793F2B-05A5-4F7F-A222-CB81D9C4E20F}" type="pres">
      <dgm:prSet presAssocID="{25317CD3-AF53-4535-A2D3-4E09A574AE95}" presName="rootText" presStyleLbl="node2" presStyleIdx="0" presStyleCnt="3" custScaleX="214437">
        <dgm:presLayoutVars>
          <dgm:chPref val="3"/>
        </dgm:presLayoutVars>
      </dgm:prSet>
      <dgm:spPr/>
      <dgm:t>
        <a:bodyPr/>
        <a:lstStyle/>
        <a:p>
          <a:endParaRPr lang="tr-TR"/>
        </a:p>
      </dgm:t>
    </dgm:pt>
    <dgm:pt modelId="{826AD072-BCA8-4B1D-A546-D433EDE21C53}" type="pres">
      <dgm:prSet presAssocID="{25317CD3-AF53-4535-A2D3-4E09A574AE95}" presName="rootConnector" presStyleLbl="node2" presStyleIdx="0" presStyleCnt="3"/>
      <dgm:spPr/>
      <dgm:t>
        <a:bodyPr/>
        <a:lstStyle/>
        <a:p>
          <a:endParaRPr lang="tr-TR"/>
        </a:p>
      </dgm:t>
    </dgm:pt>
    <dgm:pt modelId="{351DA480-8806-413A-94C5-2D098A16419F}" type="pres">
      <dgm:prSet presAssocID="{25317CD3-AF53-4535-A2D3-4E09A574AE95}" presName="hierChild4" presStyleCnt="0"/>
      <dgm:spPr/>
      <dgm:t>
        <a:bodyPr/>
        <a:lstStyle/>
        <a:p>
          <a:endParaRPr lang="tr-TR"/>
        </a:p>
      </dgm:t>
    </dgm:pt>
    <dgm:pt modelId="{EF79C782-8615-494A-B0AA-B26949C5BABB}" type="pres">
      <dgm:prSet presAssocID="{229590FA-24FA-4474-B769-2906DC806AD4}" presName="Name37" presStyleLbl="parChTrans1D3" presStyleIdx="0" presStyleCnt="10"/>
      <dgm:spPr/>
      <dgm:t>
        <a:bodyPr/>
        <a:lstStyle/>
        <a:p>
          <a:endParaRPr lang="tr-TR"/>
        </a:p>
      </dgm:t>
    </dgm:pt>
    <dgm:pt modelId="{B5F2A9F0-A2EE-4982-9C05-0F0B0F1B7AB1}" type="pres">
      <dgm:prSet presAssocID="{8C61B07A-E391-462D-ADC7-89A6DA824471}" presName="hierRoot2" presStyleCnt="0">
        <dgm:presLayoutVars>
          <dgm:hierBranch val="init"/>
        </dgm:presLayoutVars>
      </dgm:prSet>
      <dgm:spPr/>
      <dgm:t>
        <a:bodyPr/>
        <a:lstStyle/>
        <a:p>
          <a:endParaRPr lang="tr-TR"/>
        </a:p>
      </dgm:t>
    </dgm:pt>
    <dgm:pt modelId="{EC1FC25D-00E6-4361-89F8-180A43B929D7}" type="pres">
      <dgm:prSet presAssocID="{8C61B07A-E391-462D-ADC7-89A6DA824471}" presName="rootComposite" presStyleCnt="0"/>
      <dgm:spPr/>
      <dgm:t>
        <a:bodyPr/>
        <a:lstStyle/>
        <a:p>
          <a:endParaRPr lang="tr-TR"/>
        </a:p>
      </dgm:t>
    </dgm:pt>
    <dgm:pt modelId="{62734332-F144-4D19-A2AA-41212085A7C8}" type="pres">
      <dgm:prSet presAssocID="{8C61B07A-E391-462D-ADC7-89A6DA824471}" presName="rootText" presStyleLbl="node3" presStyleIdx="0" presStyleCnt="10" custScaleX="183652">
        <dgm:presLayoutVars>
          <dgm:chPref val="3"/>
        </dgm:presLayoutVars>
      </dgm:prSet>
      <dgm:spPr/>
      <dgm:t>
        <a:bodyPr/>
        <a:lstStyle/>
        <a:p>
          <a:endParaRPr lang="tr-TR"/>
        </a:p>
      </dgm:t>
    </dgm:pt>
    <dgm:pt modelId="{3975C1D8-9673-4C5A-A548-3F25FDD698DE}" type="pres">
      <dgm:prSet presAssocID="{8C61B07A-E391-462D-ADC7-89A6DA824471}" presName="rootConnector" presStyleLbl="node3" presStyleIdx="0" presStyleCnt="10"/>
      <dgm:spPr/>
      <dgm:t>
        <a:bodyPr/>
        <a:lstStyle/>
        <a:p>
          <a:endParaRPr lang="tr-TR"/>
        </a:p>
      </dgm:t>
    </dgm:pt>
    <dgm:pt modelId="{2AFAEF3E-7AFB-4A40-9688-3CD8FF4FAF62}" type="pres">
      <dgm:prSet presAssocID="{8C61B07A-E391-462D-ADC7-89A6DA824471}" presName="hierChild4" presStyleCnt="0"/>
      <dgm:spPr/>
      <dgm:t>
        <a:bodyPr/>
        <a:lstStyle/>
        <a:p>
          <a:endParaRPr lang="tr-TR"/>
        </a:p>
      </dgm:t>
    </dgm:pt>
    <dgm:pt modelId="{B3A4923E-753B-41B3-B45B-92DD62A69082}" type="pres">
      <dgm:prSet presAssocID="{8C61B07A-E391-462D-ADC7-89A6DA824471}" presName="hierChild5" presStyleCnt="0"/>
      <dgm:spPr/>
      <dgm:t>
        <a:bodyPr/>
        <a:lstStyle/>
        <a:p>
          <a:endParaRPr lang="tr-TR"/>
        </a:p>
      </dgm:t>
    </dgm:pt>
    <dgm:pt modelId="{143A3BEA-3511-4D03-8A89-88C8B85B2E9D}" type="pres">
      <dgm:prSet presAssocID="{E4E5CD2A-B71E-4824-A4CF-44123CAFFC7C}" presName="Name37" presStyleLbl="parChTrans1D3" presStyleIdx="1" presStyleCnt="10"/>
      <dgm:spPr/>
      <dgm:t>
        <a:bodyPr/>
        <a:lstStyle/>
        <a:p>
          <a:endParaRPr lang="tr-TR"/>
        </a:p>
      </dgm:t>
    </dgm:pt>
    <dgm:pt modelId="{3BC54C39-2221-42B3-B61C-45873402DB1E}" type="pres">
      <dgm:prSet presAssocID="{E752E98B-30EB-4126-82F9-B06F8D91E87C}" presName="hierRoot2" presStyleCnt="0">
        <dgm:presLayoutVars>
          <dgm:hierBranch val="init"/>
        </dgm:presLayoutVars>
      </dgm:prSet>
      <dgm:spPr/>
      <dgm:t>
        <a:bodyPr/>
        <a:lstStyle/>
        <a:p>
          <a:endParaRPr lang="tr-TR"/>
        </a:p>
      </dgm:t>
    </dgm:pt>
    <dgm:pt modelId="{7FBDE66C-DA7E-4E7B-BE74-B84C03ABAE47}" type="pres">
      <dgm:prSet presAssocID="{E752E98B-30EB-4126-82F9-B06F8D91E87C}" presName="rootComposite" presStyleCnt="0"/>
      <dgm:spPr/>
      <dgm:t>
        <a:bodyPr/>
        <a:lstStyle/>
        <a:p>
          <a:endParaRPr lang="tr-TR"/>
        </a:p>
      </dgm:t>
    </dgm:pt>
    <dgm:pt modelId="{18A15EF4-C90D-44BB-A2AA-E119D3730F31}" type="pres">
      <dgm:prSet presAssocID="{E752E98B-30EB-4126-82F9-B06F8D91E87C}" presName="rootText" presStyleLbl="node3" presStyleIdx="1" presStyleCnt="10" custScaleX="183652" custScaleY="272356">
        <dgm:presLayoutVars>
          <dgm:chPref val="3"/>
        </dgm:presLayoutVars>
      </dgm:prSet>
      <dgm:spPr/>
      <dgm:t>
        <a:bodyPr/>
        <a:lstStyle/>
        <a:p>
          <a:endParaRPr lang="tr-TR"/>
        </a:p>
      </dgm:t>
    </dgm:pt>
    <dgm:pt modelId="{A0C5B134-96F9-45D2-B395-49F7842F1C8B}" type="pres">
      <dgm:prSet presAssocID="{E752E98B-30EB-4126-82F9-B06F8D91E87C}" presName="rootConnector" presStyleLbl="node3" presStyleIdx="1" presStyleCnt="10"/>
      <dgm:spPr/>
      <dgm:t>
        <a:bodyPr/>
        <a:lstStyle/>
        <a:p>
          <a:endParaRPr lang="tr-TR"/>
        </a:p>
      </dgm:t>
    </dgm:pt>
    <dgm:pt modelId="{7FC41B32-0D11-4B34-89D2-D6BD97C930ED}" type="pres">
      <dgm:prSet presAssocID="{E752E98B-30EB-4126-82F9-B06F8D91E87C}" presName="hierChild4" presStyleCnt="0"/>
      <dgm:spPr/>
      <dgm:t>
        <a:bodyPr/>
        <a:lstStyle/>
        <a:p>
          <a:endParaRPr lang="tr-TR"/>
        </a:p>
      </dgm:t>
    </dgm:pt>
    <dgm:pt modelId="{AD2042C1-39CE-42A5-AD2F-3D612783371D}" type="pres">
      <dgm:prSet presAssocID="{E752E98B-30EB-4126-82F9-B06F8D91E87C}" presName="hierChild5" presStyleCnt="0"/>
      <dgm:spPr/>
      <dgm:t>
        <a:bodyPr/>
        <a:lstStyle/>
        <a:p>
          <a:endParaRPr lang="tr-TR"/>
        </a:p>
      </dgm:t>
    </dgm:pt>
    <dgm:pt modelId="{3787C371-58BB-4FA1-A65B-6D3B680B465F}" type="pres">
      <dgm:prSet presAssocID="{25317CD3-AF53-4535-A2D3-4E09A574AE95}" presName="hierChild5" presStyleCnt="0"/>
      <dgm:spPr/>
      <dgm:t>
        <a:bodyPr/>
        <a:lstStyle/>
        <a:p>
          <a:endParaRPr lang="tr-TR"/>
        </a:p>
      </dgm:t>
    </dgm:pt>
    <dgm:pt modelId="{19ECA8E4-5476-44E7-8089-82DB6AEA6E55}" type="pres">
      <dgm:prSet presAssocID="{0E0503EC-9728-4C73-AE51-316B3D7BEA53}" presName="Name37" presStyleLbl="parChTrans1D2" presStyleIdx="1" presStyleCnt="3"/>
      <dgm:spPr/>
      <dgm:t>
        <a:bodyPr/>
        <a:lstStyle/>
        <a:p>
          <a:endParaRPr lang="tr-TR"/>
        </a:p>
      </dgm:t>
    </dgm:pt>
    <dgm:pt modelId="{35D44465-6D4A-4074-B064-808D2A7AD022}" type="pres">
      <dgm:prSet presAssocID="{D7F1B9A0-AF30-4A63-8DA4-4C4E59C3BBB3}" presName="hierRoot2" presStyleCnt="0">
        <dgm:presLayoutVars>
          <dgm:hierBranch val="init"/>
        </dgm:presLayoutVars>
      </dgm:prSet>
      <dgm:spPr/>
      <dgm:t>
        <a:bodyPr/>
        <a:lstStyle/>
        <a:p>
          <a:endParaRPr lang="tr-TR"/>
        </a:p>
      </dgm:t>
    </dgm:pt>
    <dgm:pt modelId="{9792EABC-826A-4BD1-83BA-84155E8B7F90}" type="pres">
      <dgm:prSet presAssocID="{D7F1B9A0-AF30-4A63-8DA4-4C4E59C3BBB3}" presName="rootComposite" presStyleCnt="0"/>
      <dgm:spPr/>
      <dgm:t>
        <a:bodyPr/>
        <a:lstStyle/>
        <a:p>
          <a:endParaRPr lang="tr-TR"/>
        </a:p>
      </dgm:t>
    </dgm:pt>
    <dgm:pt modelId="{D1094D05-6F3E-499A-B340-406C6101C70A}" type="pres">
      <dgm:prSet presAssocID="{D7F1B9A0-AF30-4A63-8DA4-4C4E59C3BBB3}" presName="rootText" presStyleLbl="node2" presStyleIdx="1" presStyleCnt="3" custScaleX="203917">
        <dgm:presLayoutVars>
          <dgm:chPref val="3"/>
        </dgm:presLayoutVars>
      </dgm:prSet>
      <dgm:spPr/>
      <dgm:t>
        <a:bodyPr/>
        <a:lstStyle/>
        <a:p>
          <a:endParaRPr lang="tr-TR"/>
        </a:p>
      </dgm:t>
    </dgm:pt>
    <dgm:pt modelId="{CEEC0B9A-5BBF-4DB3-B63D-2A79A8CF92C6}" type="pres">
      <dgm:prSet presAssocID="{D7F1B9A0-AF30-4A63-8DA4-4C4E59C3BBB3}" presName="rootConnector" presStyleLbl="node2" presStyleIdx="1" presStyleCnt="3"/>
      <dgm:spPr/>
      <dgm:t>
        <a:bodyPr/>
        <a:lstStyle/>
        <a:p>
          <a:endParaRPr lang="tr-TR"/>
        </a:p>
      </dgm:t>
    </dgm:pt>
    <dgm:pt modelId="{06270CB5-ADD0-4B29-B97D-DCB3379EEB20}" type="pres">
      <dgm:prSet presAssocID="{D7F1B9A0-AF30-4A63-8DA4-4C4E59C3BBB3}" presName="hierChild4" presStyleCnt="0"/>
      <dgm:spPr/>
      <dgm:t>
        <a:bodyPr/>
        <a:lstStyle/>
        <a:p>
          <a:endParaRPr lang="tr-TR"/>
        </a:p>
      </dgm:t>
    </dgm:pt>
    <dgm:pt modelId="{B9777BB3-96EF-40D4-B73C-701E9D9487C4}" type="pres">
      <dgm:prSet presAssocID="{1A452008-BEF2-4F31-950C-77E785082DB3}" presName="Name37" presStyleLbl="parChTrans1D3" presStyleIdx="2" presStyleCnt="10"/>
      <dgm:spPr/>
      <dgm:t>
        <a:bodyPr/>
        <a:lstStyle/>
        <a:p>
          <a:endParaRPr lang="tr-TR"/>
        </a:p>
      </dgm:t>
    </dgm:pt>
    <dgm:pt modelId="{7662127E-D319-43D0-ACA2-CA74FB6BBFA5}" type="pres">
      <dgm:prSet presAssocID="{B83FC231-86A3-41BD-A730-B982B34AB99B}" presName="hierRoot2" presStyleCnt="0">
        <dgm:presLayoutVars>
          <dgm:hierBranch val="init"/>
        </dgm:presLayoutVars>
      </dgm:prSet>
      <dgm:spPr/>
      <dgm:t>
        <a:bodyPr/>
        <a:lstStyle/>
        <a:p>
          <a:endParaRPr lang="tr-TR"/>
        </a:p>
      </dgm:t>
    </dgm:pt>
    <dgm:pt modelId="{457E8243-14D2-47EC-842B-D60E68A61863}" type="pres">
      <dgm:prSet presAssocID="{B83FC231-86A3-41BD-A730-B982B34AB99B}" presName="rootComposite" presStyleCnt="0"/>
      <dgm:spPr/>
      <dgm:t>
        <a:bodyPr/>
        <a:lstStyle/>
        <a:p>
          <a:endParaRPr lang="tr-TR"/>
        </a:p>
      </dgm:t>
    </dgm:pt>
    <dgm:pt modelId="{085BC4F0-CF8D-4244-A869-21BC05EA5957}" type="pres">
      <dgm:prSet presAssocID="{B83FC231-86A3-41BD-A730-B982B34AB99B}" presName="rootText" presStyleLbl="node3" presStyleIdx="2" presStyleCnt="10" custScaleX="183652">
        <dgm:presLayoutVars>
          <dgm:chPref val="3"/>
        </dgm:presLayoutVars>
      </dgm:prSet>
      <dgm:spPr/>
      <dgm:t>
        <a:bodyPr/>
        <a:lstStyle/>
        <a:p>
          <a:endParaRPr lang="tr-TR"/>
        </a:p>
      </dgm:t>
    </dgm:pt>
    <dgm:pt modelId="{01942AFA-97E6-43BE-AB98-AF9E4629C540}" type="pres">
      <dgm:prSet presAssocID="{B83FC231-86A3-41BD-A730-B982B34AB99B}" presName="rootConnector" presStyleLbl="node3" presStyleIdx="2" presStyleCnt="10"/>
      <dgm:spPr/>
      <dgm:t>
        <a:bodyPr/>
        <a:lstStyle/>
        <a:p>
          <a:endParaRPr lang="tr-TR"/>
        </a:p>
      </dgm:t>
    </dgm:pt>
    <dgm:pt modelId="{A5712981-6273-4B5B-A7D4-337E5F3250D9}" type="pres">
      <dgm:prSet presAssocID="{B83FC231-86A3-41BD-A730-B982B34AB99B}" presName="hierChild4" presStyleCnt="0"/>
      <dgm:spPr/>
      <dgm:t>
        <a:bodyPr/>
        <a:lstStyle/>
        <a:p>
          <a:endParaRPr lang="tr-TR"/>
        </a:p>
      </dgm:t>
    </dgm:pt>
    <dgm:pt modelId="{6B165CD9-0F90-4339-BA50-C502C01853C7}" type="pres">
      <dgm:prSet presAssocID="{B83FC231-86A3-41BD-A730-B982B34AB99B}" presName="hierChild5" presStyleCnt="0"/>
      <dgm:spPr/>
      <dgm:t>
        <a:bodyPr/>
        <a:lstStyle/>
        <a:p>
          <a:endParaRPr lang="tr-TR"/>
        </a:p>
      </dgm:t>
    </dgm:pt>
    <dgm:pt modelId="{0645AB0B-24B8-41E2-9B42-A6FC064E4D70}" type="pres">
      <dgm:prSet presAssocID="{160C7FD4-40BB-47CA-90D9-48DBF0964354}" presName="Name37" presStyleLbl="parChTrans1D3" presStyleIdx="3" presStyleCnt="10"/>
      <dgm:spPr/>
      <dgm:t>
        <a:bodyPr/>
        <a:lstStyle/>
        <a:p>
          <a:endParaRPr lang="tr-TR"/>
        </a:p>
      </dgm:t>
    </dgm:pt>
    <dgm:pt modelId="{7C22EB8C-9757-44FC-988A-50B1689A72A3}" type="pres">
      <dgm:prSet presAssocID="{AFE21C91-B0E2-41F2-991C-9CD4F81545FB}" presName="hierRoot2" presStyleCnt="0">
        <dgm:presLayoutVars>
          <dgm:hierBranch val="init"/>
        </dgm:presLayoutVars>
      </dgm:prSet>
      <dgm:spPr/>
      <dgm:t>
        <a:bodyPr/>
        <a:lstStyle/>
        <a:p>
          <a:endParaRPr lang="tr-TR"/>
        </a:p>
      </dgm:t>
    </dgm:pt>
    <dgm:pt modelId="{EE354A56-BA38-47F8-927D-5D091339276A}" type="pres">
      <dgm:prSet presAssocID="{AFE21C91-B0E2-41F2-991C-9CD4F81545FB}" presName="rootComposite" presStyleCnt="0"/>
      <dgm:spPr/>
      <dgm:t>
        <a:bodyPr/>
        <a:lstStyle/>
        <a:p>
          <a:endParaRPr lang="tr-TR"/>
        </a:p>
      </dgm:t>
    </dgm:pt>
    <dgm:pt modelId="{7A7F4E4C-DC66-4095-AE02-B149D8B1303E}" type="pres">
      <dgm:prSet presAssocID="{AFE21C91-B0E2-41F2-991C-9CD4F81545FB}" presName="rootText" presStyleLbl="node3" presStyleIdx="3" presStyleCnt="10" custScaleX="183173">
        <dgm:presLayoutVars>
          <dgm:chPref val="3"/>
        </dgm:presLayoutVars>
      </dgm:prSet>
      <dgm:spPr/>
      <dgm:t>
        <a:bodyPr/>
        <a:lstStyle/>
        <a:p>
          <a:endParaRPr lang="tr-TR"/>
        </a:p>
      </dgm:t>
    </dgm:pt>
    <dgm:pt modelId="{FF439BDA-C4C9-4DA4-ADCE-55D3A2579C24}" type="pres">
      <dgm:prSet presAssocID="{AFE21C91-B0E2-41F2-991C-9CD4F81545FB}" presName="rootConnector" presStyleLbl="node3" presStyleIdx="3" presStyleCnt="10"/>
      <dgm:spPr/>
      <dgm:t>
        <a:bodyPr/>
        <a:lstStyle/>
        <a:p>
          <a:endParaRPr lang="tr-TR"/>
        </a:p>
      </dgm:t>
    </dgm:pt>
    <dgm:pt modelId="{DDABB53A-2BDB-4528-B750-33A598443224}" type="pres">
      <dgm:prSet presAssocID="{AFE21C91-B0E2-41F2-991C-9CD4F81545FB}" presName="hierChild4" presStyleCnt="0"/>
      <dgm:spPr/>
      <dgm:t>
        <a:bodyPr/>
        <a:lstStyle/>
        <a:p>
          <a:endParaRPr lang="tr-TR"/>
        </a:p>
      </dgm:t>
    </dgm:pt>
    <dgm:pt modelId="{591AB100-5933-438C-A579-DBF17126D7BB}" type="pres">
      <dgm:prSet presAssocID="{AFE21C91-B0E2-41F2-991C-9CD4F81545FB}" presName="hierChild5" presStyleCnt="0"/>
      <dgm:spPr/>
      <dgm:t>
        <a:bodyPr/>
        <a:lstStyle/>
        <a:p>
          <a:endParaRPr lang="tr-TR"/>
        </a:p>
      </dgm:t>
    </dgm:pt>
    <dgm:pt modelId="{47DAACEA-1518-41E2-947E-BE789A5DBCFE}" type="pres">
      <dgm:prSet presAssocID="{95532A16-9148-4EBF-907E-7B261FF2A466}" presName="Name37" presStyleLbl="parChTrans1D3" presStyleIdx="4" presStyleCnt="10"/>
      <dgm:spPr/>
      <dgm:t>
        <a:bodyPr/>
        <a:lstStyle/>
        <a:p>
          <a:endParaRPr lang="tr-TR"/>
        </a:p>
      </dgm:t>
    </dgm:pt>
    <dgm:pt modelId="{6358F4EE-4165-43D3-BDD6-E4E36424ADDF}" type="pres">
      <dgm:prSet presAssocID="{32D93315-9A56-4E33-9887-084A3F80C706}" presName="hierRoot2" presStyleCnt="0">
        <dgm:presLayoutVars>
          <dgm:hierBranch val="init"/>
        </dgm:presLayoutVars>
      </dgm:prSet>
      <dgm:spPr/>
      <dgm:t>
        <a:bodyPr/>
        <a:lstStyle/>
        <a:p>
          <a:endParaRPr lang="tr-TR"/>
        </a:p>
      </dgm:t>
    </dgm:pt>
    <dgm:pt modelId="{0B258D77-1AFC-4B53-87BD-FBE677BE6EF4}" type="pres">
      <dgm:prSet presAssocID="{32D93315-9A56-4E33-9887-084A3F80C706}" presName="rootComposite" presStyleCnt="0"/>
      <dgm:spPr/>
      <dgm:t>
        <a:bodyPr/>
        <a:lstStyle/>
        <a:p>
          <a:endParaRPr lang="tr-TR"/>
        </a:p>
      </dgm:t>
    </dgm:pt>
    <dgm:pt modelId="{7B9A5B46-FCD8-4E25-91C8-5FB98C3563A5}" type="pres">
      <dgm:prSet presAssocID="{32D93315-9A56-4E33-9887-084A3F80C706}" presName="rootText" presStyleLbl="node3" presStyleIdx="4" presStyleCnt="10" custScaleX="183652">
        <dgm:presLayoutVars>
          <dgm:chPref val="3"/>
        </dgm:presLayoutVars>
      </dgm:prSet>
      <dgm:spPr/>
      <dgm:t>
        <a:bodyPr/>
        <a:lstStyle/>
        <a:p>
          <a:endParaRPr lang="tr-TR"/>
        </a:p>
      </dgm:t>
    </dgm:pt>
    <dgm:pt modelId="{B9B008D3-F9C2-4592-BCC0-1E6D245A3D6B}" type="pres">
      <dgm:prSet presAssocID="{32D93315-9A56-4E33-9887-084A3F80C706}" presName="rootConnector" presStyleLbl="node3" presStyleIdx="4" presStyleCnt="10"/>
      <dgm:spPr/>
      <dgm:t>
        <a:bodyPr/>
        <a:lstStyle/>
        <a:p>
          <a:endParaRPr lang="tr-TR"/>
        </a:p>
      </dgm:t>
    </dgm:pt>
    <dgm:pt modelId="{E0606ED4-F0DB-4F51-9EDB-74F65F4E8723}" type="pres">
      <dgm:prSet presAssocID="{32D93315-9A56-4E33-9887-084A3F80C706}" presName="hierChild4" presStyleCnt="0"/>
      <dgm:spPr/>
      <dgm:t>
        <a:bodyPr/>
        <a:lstStyle/>
        <a:p>
          <a:endParaRPr lang="tr-TR"/>
        </a:p>
      </dgm:t>
    </dgm:pt>
    <dgm:pt modelId="{0F4B5261-1F9F-427E-ACE8-DC16BC311388}" type="pres">
      <dgm:prSet presAssocID="{32D93315-9A56-4E33-9887-084A3F80C706}" presName="hierChild5" presStyleCnt="0"/>
      <dgm:spPr/>
      <dgm:t>
        <a:bodyPr/>
        <a:lstStyle/>
        <a:p>
          <a:endParaRPr lang="tr-TR"/>
        </a:p>
      </dgm:t>
    </dgm:pt>
    <dgm:pt modelId="{68E3511A-4AFB-45B8-93EA-0B5EE9540F7A}" type="pres">
      <dgm:prSet presAssocID="{40B13095-B513-48BE-806F-F332F6359010}" presName="Name37" presStyleLbl="parChTrans1D3" presStyleIdx="5" presStyleCnt="10"/>
      <dgm:spPr/>
      <dgm:t>
        <a:bodyPr/>
        <a:lstStyle/>
        <a:p>
          <a:endParaRPr lang="tr-TR"/>
        </a:p>
      </dgm:t>
    </dgm:pt>
    <dgm:pt modelId="{42453233-6AA0-4843-8CB7-CD4FBB9930EB}" type="pres">
      <dgm:prSet presAssocID="{55F2E354-4CFF-4649-BCF1-A096CD6BEBC2}" presName="hierRoot2" presStyleCnt="0">
        <dgm:presLayoutVars>
          <dgm:hierBranch val="init"/>
        </dgm:presLayoutVars>
      </dgm:prSet>
      <dgm:spPr/>
      <dgm:t>
        <a:bodyPr/>
        <a:lstStyle/>
        <a:p>
          <a:endParaRPr lang="tr-TR"/>
        </a:p>
      </dgm:t>
    </dgm:pt>
    <dgm:pt modelId="{7E891BB8-FC5C-4C48-9C48-7253FA961DC4}" type="pres">
      <dgm:prSet presAssocID="{55F2E354-4CFF-4649-BCF1-A096CD6BEBC2}" presName="rootComposite" presStyleCnt="0"/>
      <dgm:spPr/>
      <dgm:t>
        <a:bodyPr/>
        <a:lstStyle/>
        <a:p>
          <a:endParaRPr lang="tr-TR"/>
        </a:p>
      </dgm:t>
    </dgm:pt>
    <dgm:pt modelId="{DD38B990-FB74-4349-9188-91340BC98978}" type="pres">
      <dgm:prSet presAssocID="{55F2E354-4CFF-4649-BCF1-A096CD6BEBC2}" presName="rootText" presStyleLbl="node3" presStyleIdx="5" presStyleCnt="10" custScaleX="183652">
        <dgm:presLayoutVars>
          <dgm:chPref val="3"/>
        </dgm:presLayoutVars>
      </dgm:prSet>
      <dgm:spPr/>
      <dgm:t>
        <a:bodyPr/>
        <a:lstStyle/>
        <a:p>
          <a:endParaRPr lang="tr-TR"/>
        </a:p>
      </dgm:t>
    </dgm:pt>
    <dgm:pt modelId="{36392E19-0302-4E50-A260-A1D4C5C66BBE}" type="pres">
      <dgm:prSet presAssocID="{55F2E354-4CFF-4649-BCF1-A096CD6BEBC2}" presName="rootConnector" presStyleLbl="node3" presStyleIdx="5" presStyleCnt="10"/>
      <dgm:spPr/>
      <dgm:t>
        <a:bodyPr/>
        <a:lstStyle/>
        <a:p>
          <a:endParaRPr lang="tr-TR"/>
        </a:p>
      </dgm:t>
    </dgm:pt>
    <dgm:pt modelId="{3911A213-9A53-494A-91A5-5043AABAC087}" type="pres">
      <dgm:prSet presAssocID="{55F2E354-4CFF-4649-BCF1-A096CD6BEBC2}" presName="hierChild4" presStyleCnt="0"/>
      <dgm:spPr/>
      <dgm:t>
        <a:bodyPr/>
        <a:lstStyle/>
        <a:p>
          <a:endParaRPr lang="tr-TR"/>
        </a:p>
      </dgm:t>
    </dgm:pt>
    <dgm:pt modelId="{8B1471F6-92C5-49AF-9F4F-3BF30CAD7935}" type="pres">
      <dgm:prSet presAssocID="{55F2E354-4CFF-4649-BCF1-A096CD6BEBC2}" presName="hierChild5" presStyleCnt="0"/>
      <dgm:spPr/>
      <dgm:t>
        <a:bodyPr/>
        <a:lstStyle/>
        <a:p>
          <a:endParaRPr lang="tr-TR"/>
        </a:p>
      </dgm:t>
    </dgm:pt>
    <dgm:pt modelId="{8591EBAF-68E3-40F2-B0F9-3B8E178982D6}" type="pres">
      <dgm:prSet presAssocID="{D7F1B9A0-AF30-4A63-8DA4-4C4E59C3BBB3}" presName="hierChild5" presStyleCnt="0"/>
      <dgm:spPr/>
      <dgm:t>
        <a:bodyPr/>
        <a:lstStyle/>
        <a:p>
          <a:endParaRPr lang="tr-TR"/>
        </a:p>
      </dgm:t>
    </dgm:pt>
    <dgm:pt modelId="{A345A469-3DF5-4A74-BC23-02DE139BAA41}" type="pres">
      <dgm:prSet presAssocID="{EFFC41DD-8B00-4096-80E5-BD6631878E15}" presName="Name37" presStyleLbl="parChTrans1D2" presStyleIdx="2" presStyleCnt="3"/>
      <dgm:spPr/>
      <dgm:t>
        <a:bodyPr/>
        <a:lstStyle/>
        <a:p>
          <a:endParaRPr lang="tr-TR"/>
        </a:p>
      </dgm:t>
    </dgm:pt>
    <dgm:pt modelId="{42598369-F62F-440B-BF5B-A62AA812D788}" type="pres">
      <dgm:prSet presAssocID="{E56B6432-1FCC-4BA6-91D3-443F5EDBD2F3}" presName="hierRoot2" presStyleCnt="0">
        <dgm:presLayoutVars>
          <dgm:hierBranch val="init"/>
        </dgm:presLayoutVars>
      </dgm:prSet>
      <dgm:spPr/>
      <dgm:t>
        <a:bodyPr/>
        <a:lstStyle/>
        <a:p>
          <a:endParaRPr lang="tr-TR"/>
        </a:p>
      </dgm:t>
    </dgm:pt>
    <dgm:pt modelId="{EB40496F-5EBB-40A3-8E23-B039B55AACC2}" type="pres">
      <dgm:prSet presAssocID="{E56B6432-1FCC-4BA6-91D3-443F5EDBD2F3}" presName="rootComposite" presStyleCnt="0"/>
      <dgm:spPr/>
      <dgm:t>
        <a:bodyPr/>
        <a:lstStyle/>
        <a:p>
          <a:endParaRPr lang="tr-TR"/>
        </a:p>
      </dgm:t>
    </dgm:pt>
    <dgm:pt modelId="{CE9A72F5-C567-48A8-B41B-DF1F5611766E}" type="pres">
      <dgm:prSet presAssocID="{E56B6432-1FCC-4BA6-91D3-443F5EDBD2F3}" presName="rootText" presStyleLbl="node2" presStyleIdx="2" presStyleCnt="3" custScaleX="218254">
        <dgm:presLayoutVars>
          <dgm:chPref val="3"/>
        </dgm:presLayoutVars>
      </dgm:prSet>
      <dgm:spPr/>
      <dgm:t>
        <a:bodyPr/>
        <a:lstStyle/>
        <a:p>
          <a:endParaRPr lang="tr-TR"/>
        </a:p>
      </dgm:t>
    </dgm:pt>
    <dgm:pt modelId="{01E10325-BE4D-4669-9581-DCFDF879ED6D}" type="pres">
      <dgm:prSet presAssocID="{E56B6432-1FCC-4BA6-91D3-443F5EDBD2F3}" presName="rootConnector" presStyleLbl="node2" presStyleIdx="2" presStyleCnt="3"/>
      <dgm:spPr/>
      <dgm:t>
        <a:bodyPr/>
        <a:lstStyle/>
        <a:p>
          <a:endParaRPr lang="tr-TR"/>
        </a:p>
      </dgm:t>
    </dgm:pt>
    <dgm:pt modelId="{FFBDF1D6-2180-4EF7-9ACB-599ABF236859}" type="pres">
      <dgm:prSet presAssocID="{E56B6432-1FCC-4BA6-91D3-443F5EDBD2F3}" presName="hierChild4" presStyleCnt="0"/>
      <dgm:spPr/>
      <dgm:t>
        <a:bodyPr/>
        <a:lstStyle/>
        <a:p>
          <a:endParaRPr lang="tr-TR"/>
        </a:p>
      </dgm:t>
    </dgm:pt>
    <dgm:pt modelId="{31F8EBCC-E7B5-4472-B6C6-8D66569C89D3}" type="pres">
      <dgm:prSet presAssocID="{EFD5E3BE-3D26-4B6A-B662-80CE79CE0FF4}" presName="Name37" presStyleLbl="parChTrans1D3" presStyleIdx="6" presStyleCnt="10"/>
      <dgm:spPr/>
      <dgm:t>
        <a:bodyPr/>
        <a:lstStyle/>
        <a:p>
          <a:endParaRPr lang="tr-TR"/>
        </a:p>
      </dgm:t>
    </dgm:pt>
    <dgm:pt modelId="{E2F8980A-1EE3-4B51-80F8-69EC8AB25C2B}" type="pres">
      <dgm:prSet presAssocID="{B83DC707-67BB-48DD-99CE-DBF8580B5AD7}" presName="hierRoot2" presStyleCnt="0">
        <dgm:presLayoutVars>
          <dgm:hierBranch val="init"/>
        </dgm:presLayoutVars>
      </dgm:prSet>
      <dgm:spPr/>
      <dgm:t>
        <a:bodyPr/>
        <a:lstStyle/>
        <a:p>
          <a:endParaRPr lang="tr-TR"/>
        </a:p>
      </dgm:t>
    </dgm:pt>
    <dgm:pt modelId="{6906B848-D4D5-4C29-8CBD-59D01ADE4792}" type="pres">
      <dgm:prSet presAssocID="{B83DC707-67BB-48DD-99CE-DBF8580B5AD7}" presName="rootComposite" presStyleCnt="0"/>
      <dgm:spPr/>
      <dgm:t>
        <a:bodyPr/>
        <a:lstStyle/>
        <a:p>
          <a:endParaRPr lang="tr-TR"/>
        </a:p>
      </dgm:t>
    </dgm:pt>
    <dgm:pt modelId="{24562C7B-D834-4C13-807F-8D8D36243D6D}" type="pres">
      <dgm:prSet presAssocID="{B83DC707-67BB-48DD-99CE-DBF8580B5AD7}" presName="rootText" presStyleLbl="node3" presStyleIdx="6" presStyleCnt="10" custScaleX="202265">
        <dgm:presLayoutVars>
          <dgm:chPref val="3"/>
        </dgm:presLayoutVars>
      </dgm:prSet>
      <dgm:spPr/>
      <dgm:t>
        <a:bodyPr/>
        <a:lstStyle/>
        <a:p>
          <a:endParaRPr lang="tr-TR"/>
        </a:p>
      </dgm:t>
    </dgm:pt>
    <dgm:pt modelId="{893023F0-FB87-4D04-BAD8-5DBF8246C015}" type="pres">
      <dgm:prSet presAssocID="{B83DC707-67BB-48DD-99CE-DBF8580B5AD7}" presName="rootConnector" presStyleLbl="node3" presStyleIdx="6" presStyleCnt="10"/>
      <dgm:spPr/>
      <dgm:t>
        <a:bodyPr/>
        <a:lstStyle/>
        <a:p>
          <a:endParaRPr lang="tr-TR"/>
        </a:p>
      </dgm:t>
    </dgm:pt>
    <dgm:pt modelId="{225DCBF4-E55B-44F6-89A6-E0C94DC6FF37}" type="pres">
      <dgm:prSet presAssocID="{B83DC707-67BB-48DD-99CE-DBF8580B5AD7}" presName="hierChild4" presStyleCnt="0"/>
      <dgm:spPr/>
      <dgm:t>
        <a:bodyPr/>
        <a:lstStyle/>
        <a:p>
          <a:endParaRPr lang="tr-TR"/>
        </a:p>
      </dgm:t>
    </dgm:pt>
    <dgm:pt modelId="{0C549FA5-7334-4909-AB52-B430C68C63D8}" type="pres">
      <dgm:prSet presAssocID="{B83DC707-67BB-48DD-99CE-DBF8580B5AD7}" presName="hierChild5" presStyleCnt="0"/>
      <dgm:spPr/>
      <dgm:t>
        <a:bodyPr/>
        <a:lstStyle/>
        <a:p>
          <a:endParaRPr lang="tr-TR"/>
        </a:p>
      </dgm:t>
    </dgm:pt>
    <dgm:pt modelId="{B4BC9243-5D27-4A37-9981-0AD0B9DDE744}" type="pres">
      <dgm:prSet presAssocID="{4CDBB62D-CD6A-4783-BC75-471A2E56CEE1}" presName="Name37" presStyleLbl="parChTrans1D3" presStyleIdx="7" presStyleCnt="10"/>
      <dgm:spPr/>
      <dgm:t>
        <a:bodyPr/>
        <a:lstStyle/>
        <a:p>
          <a:endParaRPr lang="tr-TR"/>
        </a:p>
      </dgm:t>
    </dgm:pt>
    <dgm:pt modelId="{E45EDBEC-EDC2-49A9-9470-93AF73E26990}" type="pres">
      <dgm:prSet presAssocID="{4040D1DC-40D1-418C-912F-99A35D318BD0}" presName="hierRoot2" presStyleCnt="0">
        <dgm:presLayoutVars>
          <dgm:hierBranch val="init"/>
        </dgm:presLayoutVars>
      </dgm:prSet>
      <dgm:spPr/>
      <dgm:t>
        <a:bodyPr/>
        <a:lstStyle/>
        <a:p>
          <a:endParaRPr lang="tr-TR"/>
        </a:p>
      </dgm:t>
    </dgm:pt>
    <dgm:pt modelId="{6035C041-E12F-4294-933B-BE06D98E7CDB}" type="pres">
      <dgm:prSet presAssocID="{4040D1DC-40D1-418C-912F-99A35D318BD0}" presName="rootComposite" presStyleCnt="0"/>
      <dgm:spPr/>
      <dgm:t>
        <a:bodyPr/>
        <a:lstStyle/>
        <a:p>
          <a:endParaRPr lang="tr-TR"/>
        </a:p>
      </dgm:t>
    </dgm:pt>
    <dgm:pt modelId="{7E14CC48-0E51-491E-B286-10CE674D7AD7}" type="pres">
      <dgm:prSet presAssocID="{4040D1DC-40D1-418C-912F-99A35D318BD0}" presName="rootText" presStyleLbl="node3" presStyleIdx="7" presStyleCnt="10" custScaleX="202265">
        <dgm:presLayoutVars>
          <dgm:chPref val="3"/>
        </dgm:presLayoutVars>
      </dgm:prSet>
      <dgm:spPr/>
      <dgm:t>
        <a:bodyPr/>
        <a:lstStyle/>
        <a:p>
          <a:endParaRPr lang="tr-TR"/>
        </a:p>
      </dgm:t>
    </dgm:pt>
    <dgm:pt modelId="{EEA1F5E1-17CD-45AC-9B61-4F0B29B9823B}" type="pres">
      <dgm:prSet presAssocID="{4040D1DC-40D1-418C-912F-99A35D318BD0}" presName="rootConnector" presStyleLbl="node3" presStyleIdx="7" presStyleCnt="10"/>
      <dgm:spPr/>
      <dgm:t>
        <a:bodyPr/>
        <a:lstStyle/>
        <a:p>
          <a:endParaRPr lang="tr-TR"/>
        </a:p>
      </dgm:t>
    </dgm:pt>
    <dgm:pt modelId="{00569004-E73D-42F6-A63A-781D3865F294}" type="pres">
      <dgm:prSet presAssocID="{4040D1DC-40D1-418C-912F-99A35D318BD0}" presName="hierChild4" presStyleCnt="0"/>
      <dgm:spPr/>
      <dgm:t>
        <a:bodyPr/>
        <a:lstStyle/>
        <a:p>
          <a:endParaRPr lang="tr-TR"/>
        </a:p>
      </dgm:t>
    </dgm:pt>
    <dgm:pt modelId="{2B059125-0A63-437E-AE3E-1E956BEAB805}" type="pres">
      <dgm:prSet presAssocID="{4040D1DC-40D1-418C-912F-99A35D318BD0}" presName="hierChild5" presStyleCnt="0"/>
      <dgm:spPr/>
      <dgm:t>
        <a:bodyPr/>
        <a:lstStyle/>
        <a:p>
          <a:endParaRPr lang="tr-TR"/>
        </a:p>
      </dgm:t>
    </dgm:pt>
    <dgm:pt modelId="{B4BE4350-7FDE-4AA3-BF05-C1D1A3569A48}" type="pres">
      <dgm:prSet presAssocID="{B4B4E6B8-720F-4D3E-BBC7-A0C0186C13CB}" presName="Name37" presStyleLbl="parChTrans1D3" presStyleIdx="8" presStyleCnt="10"/>
      <dgm:spPr/>
      <dgm:t>
        <a:bodyPr/>
        <a:lstStyle/>
        <a:p>
          <a:endParaRPr lang="tr-TR"/>
        </a:p>
      </dgm:t>
    </dgm:pt>
    <dgm:pt modelId="{88987CAE-15A8-4121-BA0F-3E8A3293A9B0}" type="pres">
      <dgm:prSet presAssocID="{594C1F80-7E8E-46F5-A143-C0866AABE58D}" presName="hierRoot2" presStyleCnt="0">
        <dgm:presLayoutVars>
          <dgm:hierBranch val="init"/>
        </dgm:presLayoutVars>
      </dgm:prSet>
      <dgm:spPr/>
      <dgm:t>
        <a:bodyPr/>
        <a:lstStyle/>
        <a:p>
          <a:endParaRPr lang="tr-TR"/>
        </a:p>
      </dgm:t>
    </dgm:pt>
    <dgm:pt modelId="{691C8EAA-0757-48F0-9A22-866B71B1C6E7}" type="pres">
      <dgm:prSet presAssocID="{594C1F80-7E8E-46F5-A143-C0866AABE58D}" presName="rootComposite" presStyleCnt="0"/>
      <dgm:spPr/>
      <dgm:t>
        <a:bodyPr/>
        <a:lstStyle/>
        <a:p>
          <a:endParaRPr lang="tr-TR"/>
        </a:p>
      </dgm:t>
    </dgm:pt>
    <dgm:pt modelId="{67B3B673-6B67-4651-9857-7E6B940A64BB}" type="pres">
      <dgm:prSet presAssocID="{594C1F80-7E8E-46F5-A143-C0866AABE58D}" presName="rootText" presStyleLbl="node3" presStyleIdx="8" presStyleCnt="10" custScaleX="202265">
        <dgm:presLayoutVars>
          <dgm:chPref val="3"/>
        </dgm:presLayoutVars>
      </dgm:prSet>
      <dgm:spPr/>
      <dgm:t>
        <a:bodyPr/>
        <a:lstStyle/>
        <a:p>
          <a:endParaRPr lang="tr-TR"/>
        </a:p>
      </dgm:t>
    </dgm:pt>
    <dgm:pt modelId="{4FF2A629-5408-41C9-8812-2E319176AB31}" type="pres">
      <dgm:prSet presAssocID="{594C1F80-7E8E-46F5-A143-C0866AABE58D}" presName="rootConnector" presStyleLbl="node3" presStyleIdx="8" presStyleCnt="10"/>
      <dgm:spPr/>
      <dgm:t>
        <a:bodyPr/>
        <a:lstStyle/>
        <a:p>
          <a:endParaRPr lang="tr-TR"/>
        </a:p>
      </dgm:t>
    </dgm:pt>
    <dgm:pt modelId="{E0E838ED-0FCB-4E03-83CE-D9DD6A94544B}" type="pres">
      <dgm:prSet presAssocID="{594C1F80-7E8E-46F5-A143-C0866AABE58D}" presName="hierChild4" presStyleCnt="0"/>
      <dgm:spPr/>
      <dgm:t>
        <a:bodyPr/>
        <a:lstStyle/>
        <a:p>
          <a:endParaRPr lang="tr-TR"/>
        </a:p>
      </dgm:t>
    </dgm:pt>
    <dgm:pt modelId="{56E838F0-5686-4069-81A1-1C676E7F48DD}" type="pres">
      <dgm:prSet presAssocID="{594C1F80-7E8E-46F5-A143-C0866AABE58D}" presName="hierChild5" presStyleCnt="0"/>
      <dgm:spPr/>
      <dgm:t>
        <a:bodyPr/>
        <a:lstStyle/>
        <a:p>
          <a:endParaRPr lang="tr-TR"/>
        </a:p>
      </dgm:t>
    </dgm:pt>
    <dgm:pt modelId="{D0B07250-7AAD-435E-B24B-2030046A51B1}" type="pres">
      <dgm:prSet presAssocID="{CB508989-9965-43AD-98DF-EFDF2F2AC44A}" presName="Name37" presStyleLbl="parChTrans1D3" presStyleIdx="9" presStyleCnt="10"/>
      <dgm:spPr/>
      <dgm:t>
        <a:bodyPr/>
        <a:lstStyle/>
        <a:p>
          <a:endParaRPr lang="tr-TR"/>
        </a:p>
      </dgm:t>
    </dgm:pt>
    <dgm:pt modelId="{B6620D56-3A61-4272-853E-4A9EFF186852}" type="pres">
      <dgm:prSet presAssocID="{19B04F5E-572F-45CD-8C60-50BC34C39DD4}" presName="hierRoot2" presStyleCnt="0">
        <dgm:presLayoutVars>
          <dgm:hierBranch val="init"/>
        </dgm:presLayoutVars>
      </dgm:prSet>
      <dgm:spPr/>
      <dgm:t>
        <a:bodyPr/>
        <a:lstStyle/>
        <a:p>
          <a:endParaRPr lang="tr-TR"/>
        </a:p>
      </dgm:t>
    </dgm:pt>
    <dgm:pt modelId="{D394EC18-7CA6-40FF-AC5E-4B7043BD094D}" type="pres">
      <dgm:prSet presAssocID="{19B04F5E-572F-45CD-8C60-50BC34C39DD4}" presName="rootComposite" presStyleCnt="0"/>
      <dgm:spPr/>
      <dgm:t>
        <a:bodyPr/>
        <a:lstStyle/>
        <a:p>
          <a:endParaRPr lang="tr-TR"/>
        </a:p>
      </dgm:t>
    </dgm:pt>
    <dgm:pt modelId="{1284A625-4B1D-48A1-899C-ED0F6964128F}" type="pres">
      <dgm:prSet presAssocID="{19B04F5E-572F-45CD-8C60-50BC34C39DD4}" presName="rootText" presStyleLbl="node3" presStyleIdx="9" presStyleCnt="10" custScaleX="202265">
        <dgm:presLayoutVars>
          <dgm:chPref val="3"/>
        </dgm:presLayoutVars>
      </dgm:prSet>
      <dgm:spPr/>
      <dgm:t>
        <a:bodyPr/>
        <a:lstStyle/>
        <a:p>
          <a:endParaRPr lang="tr-TR"/>
        </a:p>
      </dgm:t>
    </dgm:pt>
    <dgm:pt modelId="{1F0038BE-60E4-450F-AC8D-77B72D4C6393}" type="pres">
      <dgm:prSet presAssocID="{19B04F5E-572F-45CD-8C60-50BC34C39DD4}" presName="rootConnector" presStyleLbl="node3" presStyleIdx="9" presStyleCnt="10"/>
      <dgm:spPr/>
      <dgm:t>
        <a:bodyPr/>
        <a:lstStyle/>
        <a:p>
          <a:endParaRPr lang="tr-TR"/>
        </a:p>
      </dgm:t>
    </dgm:pt>
    <dgm:pt modelId="{54CAB58F-333E-4048-A05C-01F78863B809}" type="pres">
      <dgm:prSet presAssocID="{19B04F5E-572F-45CD-8C60-50BC34C39DD4}" presName="hierChild4" presStyleCnt="0"/>
      <dgm:spPr/>
      <dgm:t>
        <a:bodyPr/>
        <a:lstStyle/>
        <a:p>
          <a:endParaRPr lang="tr-TR"/>
        </a:p>
      </dgm:t>
    </dgm:pt>
    <dgm:pt modelId="{89835DBE-B659-4DE0-9F82-B5D24D270474}" type="pres">
      <dgm:prSet presAssocID="{19B04F5E-572F-45CD-8C60-50BC34C39DD4}" presName="hierChild5" presStyleCnt="0"/>
      <dgm:spPr/>
      <dgm:t>
        <a:bodyPr/>
        <a:lstStyle/>
        <a:p>
          <a:endParaRPr lang="tr-TR"/>
        </a:p>
      </dgm:t>
    </dgm:pt>
    <dgm:pt modelId="{C73E57BB-30DC-4112-BA99-AB3BEF70B7B9}" type="pres">
      <dgm:prSet presAssocID="{E56B6432-1FCC-4BA6-91D3-443F5EDBD2F3}" presName="hierChild5" presStyleCnt="0"/>
      <dgm:spPr/>
      <dgm:t>
        <a:bodyPr/>
        <a:lstStyle/>
        <a:p>
          <a:endParaRPr lang="tr-TR"/>
        </a:p>
      </dgm:t>
    </dgm:pt>
    <dgm:pt modelId="{6D966345-4FF3-495B-B271-9A6B7A71355D}" type="pres">
      <dgm:prSet presAssocID="{3BC7FA03-6FAB-4F12-BE44-90080E12BE0F}" presName="hierChild3" presStyleCnt="0"/>
      <dgm:spPr/>
      <dgm:t>
        <a:bodyPr/>
        <a:lstStyle/>
        <a:p>
          <a:endParaRPr lang="tr-TR"/>
        </a:p>
      </dgm:t>
    </dgm:pt>
  </dgm:ptLst>
  <dgm:cxnLst>
    <dgm:cxn modelId="{5DBF2C86-E32E-4BB8-9AF5-A7C465465FB2}" type="presOf" srcId="{AFE21C91-B0E2-41F2-991C-9CD4F81545FB}" destId="{7A7F4E4C-DC66-4095-AE02-B149D8B1303E}" srcOrd="0" destOrd="0" presId="urn:microsoft.com/office/officeart/2005/8/layout/orgChart1"/>
    <dgm:cxn modelId="{3E248F88-8EDD-4CEB-8C49-6B4490BFF900}" type="presOf" srcId="{CB508989-9965-43AD-98DF-EFDF2F2AC44A}" destId="{D0B07250-7AAD-435E-B24B-2030046A51B1}" srcOrd="0" destOrd="0" presId="urn:microsoft.com/office/officeart/2005/8/layout/orgChart1"/>
    <dgm:cxn modelId="{63DD20D7-5A7D-4743-8AC7-89F24DAAB805}" srcId="{E56B6432-1FCC-4BA6-91D3-443F5EDBD2F3}" destId="{4040D1DC-40D1-418C-912F-99A35D318BD0}" srcOrd="1" destOrd="0" parTransId="{4CDBB62D-CD6A-4783-BC75-471A2E56CEE1}" sibTransId="{093D025F-938C-4993-A598-CC0ADB25F1BE}"/>
    <dgm:cxn modelId="{30E43807-DF65-4386-A78A-776F8923993F}" type="presOf" srcId="{95532A16-9148-4EBF-907E-7B261FF2A466}" destId="{47DAACEA-1518-41E2-947E-BE789A5DBCFE}" srcOrd="0" destOrd="0" presId="urn:microsoft.com/office/officeart/2005/8/layout/orgChart1"/>
    <dgm:cxn modelId="{1EAAC6E6-8C9E-4A14-8084-88E708220D9D}" type="presOf" srcId="{EFD5E3BE-3D26-4B6A-B662-80CE79CE0FF4}" destId="{31F8EBCC-E7B5-4472-B6C6-8D66569C89D3}" srcOrd="0" destOrd="0" presId="urn:microsoft.com/office/officeart/2005/8/layout/orgChart1"/>
    <dgm:cxn modelId="{E8118347-F00F-4FA5-A762-4D81F8AAF152}" type="presOf" srcId="{EFFC41DD-8B00-4096-80E5-BD6631878E15}" destId="{A345A469-3DF5-4A74-BC23-02DE139BAA41}" srcOrd="0" destOrd="0" presId="urn:microsoft.com/office/officeart/2005/8/layout/orgChart1"/>
    <dgm:cxn modelId="{E49A5BBD-5D17-442E-8DAB-FF6612F022E1}" srcId="{E56B6432-1FCC-4BA6-91D3-443F5EDBD2F3}" destId="{B83DC707-67BB-48DD-99CE-DBF8580B5AD7}" srcOrd="0" destOrd="0" parTransId="{EFD5E3BE-3D26-4B6A-B662-80CE79CE0FF4}" sibTransId="{0D50B043-8767-4085-B90C-C59467BD205C}"/>
    <dgm:cxn modelId="{9AAD4903-E19F-4BDA-8883-AC71837679D6}" srcId="{3BC7FA03-6FAB-4F12-BE44-90080E12BE0F}" destId="{25317CD3-AF53-4535-A2D3-4E09A574AE95}" srcOrd="0" destOrd="0" parTransId="{54BC2FDB-E697-49FE-AEAC-6CD7A1880C3B}" sibTransId="{E4357F05-9B05-4F68-A5BC-7FA51D83700A}"/>
    <dgm:cxn modelId="{2BFE6ECC-9E31-4320-A126-BFAFA15B87B5}" type="presOf" srcId="{25317CD3-AF53-4535-A2D3-4E09A574AE95}" destId="{A5793F2B-05A5-4F7F-A222-CB81D9C4E20F}" srcOrd="0" destOrd="0" presId="urn:microsoft.com/office/officeart/2005/8/layout/orgChart1"/>
    <dgm:cxn modelId="{B3628D5C-E00D-49B2-B9EF-CC43BC9EF3BC}" srcId="{D7F1B9A0-AF30-4A63-8DA4-4C4E59C3BBB3}" destId="{AFE21C91-B0E2-41F2-991C-9CD4F81545FB}" srcOrd="1" destOrd="0" parTransId="{160C7FD4-40BB-47CA-90D9-48DBF0964354}" sibTransId="{7E2E3155-5F61-461E-BD20-CD8545AC0D72}"/>
    <dgm:cxn modelId="{B764EB1C-136B-4CDD-A246-816BB801727D}" type="presOf" srcId="{1650CB05-C019-4232-A76B-1B4B5AF0E2EB}" destId="{D96E662C-0488-46D3-8A09-18114A99F870}" srcOrd="0" destOrd="0" presId="urn:microsoft.com/office/officeart/2005/8/layout/orgChart1"/>
    <dgm:cxn modelId="{D32FE741-6319-4392-AAE3-217156ADB04F}" srcId="{D7F1B9A0-AF30-4A63-8DA4-4C4E59C3BBB3}" destId="{B83FC231-86A3-41BD-A730-B982B34AB99B}" srcOrd="0" destOrd="0" parTransId="{1A452008-BEF2-4F31-950C-77E785082DB3}" sibTransId="{C55CF400-5095-4885-A128-0A111498FA0F}"/>
    <dgm:cxn modelId="{D8637E22-9514-43CF-87F7-271CCD96C453}" type="presOf" srcId="{1A452008-BEF2-4F31-950C-77E785082DB3}" destId="{B9777BB3-96EF-40D4-B73C-701E9D9487C4}" srcOrd="0" destOrd="0" presId="urn:microsoft.com/office/officeart/2005/8/layout/orgChart1"/>
    <dgm:cxn modelId="{6917CE56-287B-4757-9293-5FDFFF4286D7}" type="presOf" srcId="{32D93315-9A56-4E33-9887-084A3F80C706}" destId="{7B9A5B46-FCD8-4E25-91C8-5FB98C3563A5}" srcOrd="0" destOrd="0" presId="urn:microsoft.com/office/officeart/2005/8/layout/orgChart1"/>
    <dgm:cxn modelId="{5195ACAB-9261-42BE-80FA-84C8979832E6}" type="presOf" srcId="{E4E5CD2A-B71E-4824-A4CF-44123CAFFC7C}" destId="{143A3BEA-3511-4D03-8A89-88C8B85B2E9D}" srcOrd="0" destOrd="0" presId="urn:microsoft.com/office/officeart/2005/8/layout/orgChart1"/>
    <dgm:cxn modelId="{1EE9C057-ADAD-444B-A91F-55C5131D8105}" type="presOf" srcId="{160C7FD4-40BB-47CA-90D9-48DBF0964354}" destId="{0645AB0B-24B8-41E2-9B42-A6FC064E4D70}" srcOrd="0" destOrd="0" presId="urn:microsoft.com/office/officeart/2005/8/layout/orgChart1"/>
    <dgm:cxn modelId="{A68E41BE-8541-4513-B872-D23C235527E1}" srcId="{25317CD3-AF53-4535-A2D3-4E09A574AE95}" destId="{E752E98B-30EB-4126-82F9-B06F8D91E87C}" srcOrd="1" destOrd="0" parTransId="{E4E5CD2A-B71E-4824-A4CF-44123CAFFC7C}" sibTransId="{85BEB064-31B1-4E47-B618-E28E51C37929}"/>
    <dgm:cxn modelId="{776DC146-E308-4C18-892C-8A90BFC8271B}" type="presOf" srcId="{D7F1B9A0-AF30-4A63-8DA4-4C4E59C3BBB3}" destId="{D1094D05-6F3E-499A-B340-406C6101C70A}" srcOrd="0" destOrd="0" presId="urn:microsoft.com/office/officeart/2005/8/layout/orgChart1"/>
    <dgm:cxn modelId="{D03B815A-2C9B-4BED-9B5E-4F30CF1F786D}" type="presOf" srcId="{3BC7FA03-6FAB-4F12-BE44-90080E12BE0F}" destId="{B869D929-DD9A-4A5E-9E74-93108D41A3BF}" srcOrd="1" destOrd="0" presId="urn:microsoft.com/office/officeart/2005/8/layout/orgChart1"/>
    <dgm:cxn modelId="{3850C41A-51FD-4FAD-8847-62C8DACBE950}" type="presOf" srcId="{0E0503EC-9728-4C73-AE51-316B3D7BEA53}" destId="{19ECA8E4-5476-44E7-8089-82DB6AEA6E55}" srcOrd="0" destOrd="0" presId="urn:microsoft.com/office/officeart/2005/8/layout/orgChart1"/>
    <dgm:cxn modelId="{EA942E18-114E-4AED-B472-1CA907B8EF07}" type="presOf" srcId="{B4B4E6B8-720F-4D3E-BBC7-A0C0186C13CB}" destId="{B4BE4350-7FDE-4AA3-BF05-C1D1A3569A48}" srcOrd="0" destOrd="0" presId="urn:microsoft.com/office/officeart/2005/8/layout/orgChart1"/>
    <dgm:cxn modelId="{CA4EEA0C-90CA-4985-8F9F-39EE9A6875C3}" srcId="{E56B6432-1FCC-4BA6-91D3-443F5EDBD2F3}" destId="{594C1F80-7E8E-46F5-A143-C0866AABE58D}" srcOrd="2" destOrd="0" parTransId="{B4B4E6B8-720F-4D3E-BBC7-A0C0186C13CB}" sibTransId="{5B90BC4B-7754-4325-A01F-2656CAC54483}"/>
    <dgm:cxn modelId="{07311335-6209-40A8-AF15-E0932CF11F25}" type="presOf" srcId="{19B04F5E-572F-45CD-8C60-50BC34C39DD4}" destId="{1284A625-4B1D-48A1-899C-ED0F6964128F}" srcOrd="0" destOrd="0" presId="urn:microsoft.com/office/officeart/2005/8/layout/orgChart1"/>
    <dgm:cxn modelId="{88F2DD2C-CED7-4CA6-9F65-EA3A2EB61B27}" type="presOf" srcId="{D7F1B9A0-AF30-4A63-8DA4-4C4E59C3BBB3}" destId="{CEEC0B9A-5BBF-4DB3-B63D-2A79A8CF92C6}" srcOrd="1" destOrd="0" presId="urn:microsoft.com/office/officeart/2005/8/layout/orgChart1"/>
    <dgm:cxn modelId="{AC2D5781-B4C8-429D-9AE9-B61BC830CBC2}" type="presOf" srcId="{AFE21C91-B0E2-41F2-991C-9CD4F81545FB}" destId="{FF439BDA-C4C9-4DA4-ADCE-55D3A2579C24}" srcOrd="1" destOrd="0" presId="urn:microsoft.com/office/officeart/2005/8/layout/orgChart1"/>
    <dgm:cxn modelId="{3435A53C-47AB-4DA5-906F-FAD8FCC85B32}" type="presOf" srcId="{4040D1DC-40D1-418C-912F-99A35D318BD0}" destId="{EEA1F5E1-17CD-45AC-9B61-4F0B29B9823B}" srcOrd="1" destOrd="0" presId="urn:microsoft.com/office/officeart/2005/8/layout/orgChart1"/>
    <dgm:cxn modelId="{6448085A-6719-480D-A2E2-F217F4DC2860}" type="presOf" srcId="{B83DC707-67BB-48DD-99CE-DBF8580B5AD7}" destId="{24562C7B-D834-4C13-807F-8D8D36243D6D}" srcOrd="0" destOrd="0" presId="urn:microsoft.com/office/officeart/2005/8/layout/orgChart1"/>
    <dgm:cxn modelId="{3F1A3F7A-EDDA-483E-BD74-9FF8523BB1EE}" type="presOf" srcId="{229590FA-24FA-4474-B769-2906DC806AD4}" destId="{EF79C782-8615-494A-B0AA-B26949C5BABB}" srcOrd="0" destOrd="0" presId="urn:microsoft.com/office/officeart/2005/8/layout/orgChart1"/>
    <dgm:cxn modelId="{6356EB8D-1AEE-4F7B-8BB5-1A6B70B860BF}" type="presOf" srcId="{4040D1DC-40D1-418C-912F-99A35D318BD0}" destId="{7E14CC48-0E51-491E-B286-10CE674D7AD7}" srcOrd="0" destOrd="0" presId="urn:microsoft.com/office/officeart/2005/8/layout/orgChart1"/>
    <dgm:cxn modelId="{1F22E5BB-E124-475C-B102-4174EA09EF17}" type="presOf" srcId="{32D93315-9A56-4E33-9887-084A3F80C706}" destId="{B9B008D3-F9C2-4592-BCC0-1E6D245A3D6B}" srcOrd="1" destOrd="0" presId="urn:microsoft.com/office/officeart/2005/8/layout/orgChart1"/>
    <dgm:cxn modelId="{B97F0392-F5FA-4D86-9137-0E17898496C0}" type="presOf" srcId="{B83FC231-86A3-41BD-A730-B982B34AB99B}" destId="{085BC4F0-CF8D-4244-A869-21BC05EA5957}" srcOrd="0" destOrd="0" presId="urn:microsoft.com/office/officeart/2005/8/layout/orgChart1"/>
    <dgm:cxn modelId="{7DF9B4BD-87F1-4F96-8AF9-49B873D66C5B}" type="presOf" srcId="{8C61B07A-E391-462D-ADC7-89A6DA824471}" destId="{3975C1D8-9673-4C5A-A548-3F25FDD698DE}" srcOrd="1" destOrd="0" presId="urn:microsoft.com/office/officeart/2005/8/layout/orgChart1"/>
    <dgm:cxn modelId="{3FEE1F11-D37E-4477-8792-5F1D4ECC71CF}" type="presOf" srcId="{8C61B07A-E391-462D-ADC7-89A6DA824471}" destId="{62734332-F144-4D19-A2AA-41212085A7C8}" srcOrd="0" destOrd="0" presId="urn:microsoft.com/office/officeart/2005/8/layout/orgChart1"/>
    <dgm:cxn modelId="{4E98BC7F-CD2F-4AA7-AADF-8D4986DCDF98}" type="presOf" srcId="{54BC2FDB-E697-49FE-AEAC-6CD7A1880C3B}" destId="{ED416019-E34A-44F4-B385-072185158941}" srcOrd="0" destOrd="0" presId="urn:microsoft.com/office/officeart/2005/8/layout/orgChart1"/>
    <dgm:cxn modelId="{371A88F4-1CDC-4841-91D3-A9141DA0BE25}" srcId="{D7F1B9A0-AF30-4A63-8DA4-4C4E59C3BBB3}" destId="{32D93315-9A56-4E33-9887-084A3F80C706}" srcOrd="2" destOrd="0" parTransId="{95532A16-9148-4EBF-907E-7B261FF2A466}" sibTransId="{A97AECA5-C30D-4FB5-83ED-9ABB7545C570}"/>
    <dgm:cxn modelId="{507D01B6-F6B3-4D15-B388-047FCFFF920D}" srcId="{3BC7FA03-6FAB-4F12-BE44-90080E12BE0F}" destId="{E56B6432-1FCC-4BA6-91D3-443F5EDBD2F3}" srcOrd="2" destOrd="0" parTransId="{EFFC41DD-8B00-4096-80E5-BD6631878E15}" sibTransId="{8A7F3085-2508-49E1-8D52-161496E6B24F}"/>
    <dgm:cxn modelId="{B3A6BA1F-174E-4DCB-99EB-7309343BF52A}" type="presOf" srcId="{594C1F80-7E8E-46F5-A143-C0866AABE58D}" destId="{67B3B673-6B67-4651-9857-7E6B940A64BB}" srcOrd="0" destOrd="0" presId="urn:microsoft.com/office/officeart/2005/8/layout/orgChart1"/>
    <dgm:cxn modelId="{8E37137F-CA20-4DD0-8B6E-E55378E3FA9C}" type="presOf" srcId="{E752E98B-30EB-4126-82F9-B06F8D91E87C}" destId="{18A15EF4-C90D-44BB-A2AA-E119D3730F31}" srcOrd="0" destOrd="0" presId="urn:microsoft.com/office/officeart/2005/8/layout/orgChart1"/>
    <dgm:cxn modelId="{549B2E11-7E5C-4703-9B49-B5CADD370135}" type="presOf" srcId="{E56B6432-1FCC-4BA6-91D3-443F5EDBD2F3}" destId="{01E10325-BE4D-4669-9581-DCFDF879ED6D}" srcOrd="1" destOrd="0" presId="urn:microsoft.com/office/officeart/2005/8/layout/orgChart1"/>
    <dgm:cxn modelId="{D6756144-0649-4ADB-8E48-776C68554C26}" srcId="{25317CD3-AF53-4535-A2D3-4E09A574AE95}" destId="{8C61B07A-E391-462D-ADC7-89A6DA824471}" srcOrd="0" destOrd="0" parTransId="{229590FA-24FA-4474-B769-2906DC806AD4}" sibTransId="{58FD6289-6A2C-4E14-95CA-DEBFB757959F}"/>
    <dgm:cxn modelId="{5B5F0287-9F6C-4621-ADCE-727679475C6A}" type="presOf" srcId="{E56B6432-1FCC-4BA6-91D3-443F5EDBD2F3}" destId="{CE9A72F5-C567-48A8-B41B-DF1F5611766E}" srcOrd="0" destOrd="0" presId="urn:microsoft.com/office/officeart/2005/8/layout/orgChart1"/>
    <dgm:cxn modelId="{6FE26B42-DCD2-4FDA-8D54-143BD0BC2671}" type="presOf" srcId="{25317CD3-AF53-4535-A2D3-4E09A574AE95}" destId="{826AD072-BCA8-4B1D-A546-D433EDE21C53}" srcOrd="1" destOrd="0" presId="urn:microsoft.com/office/officeart/2005/8/layout/orgChart1"/>
    <dgm:cxn modelId="{BF18875D-2EC0-442E-9DCD-3C6D999947FA}" type="presOf" srcId="{594C1F80-7E8E-46F5-A143-C0866AABE58D}" destId="{4FF2A629-5408-41C9-8812-2E319176AB31}" srcOrd="1" destOrd="0" presId="urn:microsoft.com/office/officeart/2005/8/layout/orgChart1"/>
    <dgm:cxn modelId="{F3FAEBEA-0999-4E18-9D63-67C8940A305A}" type="presOf" srcId="{3BC7FA03-6FAB-4F12-BE44-90080E12BE0F}" destId="{C449BD45-65C8-4470-8F13-DD26F61DC3F4}" srcOrd="0" destOrd="0" presId="urn:microsoft.com/office/officeart/2005/8/layout/orgChart1"/>
    <dgm:cxn modelId="{62094BAF-D7BA-45C3-9C0C-FAC84470CF32}" type="presOf" srcId="{55F2E354-4CFF-4649-BCF1-A096CD6BEBC2}" destId="{36392E19-0302-4E50-A260-A1D4C5C66BBE}" srcOrd="1" destOrd="0" presId="urn:microsoft.com/office/officeart/2005/8/layout/orgChart1"/>
    <dgm:cxn modelId="{FA4592F7-D23C-4213-9F17-F58DD2B5E446}" type="presOf" srcId="{40B13095-B513-48BE-806F-F332F6359010}" destId="{68E3511A-4AFB-45B8-93EA-0B5EE9540F7A}" srcOrd="0" destOrd="0" presId="urn:microsoft.com/office/officeart/2005/8/layout/orgChart1"/>
    <dgm:cxn modelId="{42C38A0C-9748-41F4-BBE2-EB6B60C140F4}" type="presOf" srcId="{4CDBB62D-CD6A-4783-BC75-471A2E56CEE1}" destId="{B4BC9243-5D27-4A37-9981-0AD0B9DDE744}" srcOrd="0" destOrd="0" presId="urn:microsoft.com/office/officeart/2005/8/layout/orgChart1"/>
    <dgm:cxn modelId="{C5B9CFA4-1CEA-4203-A013-A7D9001DD6B1}" type="presOf" srcId="{B83FC231-86A3-41BD-A730-B982B34AB99B}" destId="{01942AFA-97E6-43BE-AB98-AF9E4629C540}" srcOrd="1" destOrd="0" presId="urn:microsoft.com/office/officeart/2005/8/layout/orgChart1"/>
    <dgm:cxn modelId="{4DDFED07-6146-4051-8DB8-C1145A13A853}" srcId="{D7F1B9A0-AF30-4A63-8DA4-4C4E59C3BBB3}" destId="{55F2E354-4CFF-4649-BCF1-A096CD6BEBC2}" srcOrd="3" destOrd="0" parTransId="{40B13095-B513-48BE-806F-F332F6359010}" sibTransId="{D3CDE8C0-7898-4F6E-9047-1909E83F68D4}"/>
    <dgm:cxn modelId="{DD1A6455-6CF3-4C6D-8D60-ED4A5D86642B}" type="presOf" srcId="{B83DC707-67BB-48DD-99CE-DBF8580B5AD7}" destId="{893023F0-FB87-4D04-BAD8-5DBF8246C015}" srcOrd="1" destOrd="0" presId="urn:microsoft.com/office/officeart/2005/8/layout/orgChart1"/>
    <dgm:cxn modelId="{925556AE-63B0-4107-8ABE-E302B2E3C732}" srcId="{E56B6432-1FCC-4BA6-91D3-443F5EDBD2F3}" destId="{19B04F5E-572F-45CD-8C60-50BC34C39DD4}" srcOrd="3" destOrd="0" parTransId="{CB508989-9965-43AD-98DF-EFDF2F2AC44A}" sibTransId="{8B52A50A-8B28-4A67-8758-17FE1D3D301F}"/>
    <dgm:cxn modelId="{8015C594-2946-4692-831A-34069B605102}" type="presOf" srcId="{E752E98B-30EB-4126-82F9-B06F8D91E87C}" destId="{A0C5B134-96F9-45D2-B395-49F7842F1C8B}" srcOrd="1" destOrd="0" presId="urn:microsoft.com/office/officeart/2005/8/layout/orgChart1"/>
    <dgm:cxn modelId="{70F96949-547F-4B50-9814-3351A52D769D}" srcId="{3BC7FA03-6FAB-4F12-BE44-90080E12BE0F}" destId="{D7F1B9A0-AF30-4A63-8DA4-4C4E59C3BBB3}" srcOrd="1" destOrd="0" parTransId="{0E0503EC-9728-4C73-AE51-316B3D7BEA53}" sibTransId="{61E58ACF-F752-42A5-8847-103DE540D463}"/>
    <dgm:cxn modelId="{6906A60A-FE20-442D-B294-333EC82717F9}" srcId="{1650CB05-C019-4232-A76B-1B4B5AF0E2EB}" destId="{3BC7FA03-6FAB-4F12-BE44-90080E12BE0F}" srcOrd="0" destOrd="0" parTransId="{64F8E588-734B-4E18-923E-F8169FB4CF0C}" sibTransId="{8B6F8B44-567C-4162-8A62-68F196CA9C0B}"/>
    <dgm:cxn modelId="{E9C33387-DAC5-4FA8-98FE-0973DC542D49}" type="presOf" srcId="{19B04F5E-572F-45CD-8C60-50BC34C39DD4}" destId="{1F0038BE-60E4-450F-AC8D-77B72D4C6393}" srcOrd="1" destOrd="0" presId="urn:microsoft.com/office/officeart/2005/8/layout/orgChart1"/>
    <dgm:cxn modelId="{35C5A108-085C-46FD-9604-2986B276EE80}" type="presOf" srcId="{55F2E354-4CFF-4649-BCF1-A096CD6BEBC2}" destId="{DD38B990-FB74-4349-9188-91340BC98978}" srcOrd="0" destOrd="0" presId="urn:microsoft.com/office/officeart/2005/8/layout/orgChart1"/>
    <dgm:cxn modelId="{A0C584A8-5790-44F4-861F-A7BE0DF5986E}" type="presParOf" srcId="{D96E662C-0488-46D3-8A09-18114A99F870}" destId="{07F7BF09-25CF-41C9-ADB7-A8950C225BD8}" srcOrd="0" destOrd="0" presId="urn:microsoft.com/office/officeart/2005/8/layout/orgChart1"/>
    <dgm:cxn modelId="{8F9E5838-C912-43D7-A909-547A4E35532D}" type="presParOf" srcId="{07F7BF09-25CF-41C9-ADB7-A8950C225BD8}" destId="{FD0E4065-4E1B-4C54-9C7A-F6DCC568AD4A}" srcOrd="0" destOrd="0" presId="urn:microsoft.com/office/officeart/2005/8/layout/orgChart1"/>
    <dgm:cxn modelId="{DA1ADAF1-D77C-4E42-BA99-B0FD92152375}" type="presParOf" srcId="{FD0E4065-4E1B-4C54-9C7A-F6DCC568AD4A}" destId="{C449BD45-65C8-4470-8F13-DD26F61DC3F4}" srcOrd="0" destOrd="0" presId="urn:microsoft.com/office/officeart/2005/8/layout/orgChart1"/>
    <dgm:cxn modelId="{CCBA8CD3-A147-4B0C-B48A-8B34F384078C}" type="presParOf" srcId="{FD0E4065-4E1B-4C54-9C7A-F6DCC568AD4A}" destId="{B869D929-DD9A-4A5E-9E74-93108D41A3BF}" srcOrd="1" destOrd="0" presId="urn:microsoft.com/office/officeart/2005/8/layout/orgChart1"/>
    <dgm:cxn modelId="{06C2AB01-FB97-45F5-9776-152C488DE9B3}" type="presParOf" srcId="{07F7BF09-25CF-41C9-ADB7-A8950C225BD8}" destId="{F892E452-15ED-4FA6-B945-5D33A28C4499}" srcOrd="1" destOrd="0" presId="urn:microsoft.com/office/officeart/2005/8/layout/orgChart1"/>
    <dgm:cxn modelId="{39A2400D-1987-4B0E-A138-AD96CBBA32A2}" type="presParOf" srcId="{F892E452-15ED-4FA6-B945-5D33A28C4499}" destId="{ED416019-E34A-44F4-B385-072185158941}" srcOrd="0" destOrd="0" presId="urn:microsoft.com/office/officeart/2005/8/layout/orgChart1"/>
    <dgm:cxn modelId="{3BDB73CE-4E13-4747-BB48-955A7947927E}" type="presParOf" srcId="{F892E452-15ED-4FA6-B945-5D33A28C4499}" destId="{2D9F8A39-2742-4826-B19F-10138405D9BE}" srcOrd="1" destOrd="0" presId="urn:microsoft.com/office/officeart/2005/8/layout/orgChart1"/>
    <dgm:cxn modelId="{9C320201-D871-4F18-A6C1-12DEDF17ABDF}" type="presParOf" srcId="{2D9F8A39-2742-4826-B19F-10138405D9BE}" destId="{EC54F5EF-A03B-4B70-AA68-E879134A4479}" srcOrd="0" destOrd="0" presId="urn:microsoft.com/office/officeart/2005/8/layout/orgChart1"/>
    <dgm:cxn modelId="{3442507E-CD72-422B-9369-218A012EAED9}" type="presParOf" srcId="{EC54F5EF-A03B-4B70-AA68-E879134A4479}" destId="{A5793F2B-05A5-4F7F-A222-CB81D9C4E20F}" srcOrd="0" destOrd="0" presId="urn:microsoft.com/office/officeart/2005/8/layout/orgChart1"/>
    <dgm:cxn modelId="{E56169F7-A154-4F0A-A149-DE8041AFCBE3}" type="presParOf" srcId="{EC54F5EF-A03B-4B70-AA68-E879134A4479}" destId="{826AD072-BCA8-4B1D-A546-D433EDE21C53}" srcOrd="1" destOrd="0" presId="urn:microsoft.com/office/officeart/2005/8/layout/orgChart1"/>
    <dgm:cxn modelId="{3CBE1518-EAD4-49FA-A5B5-A9565A7ADBFA}" type="presParOf" srcId="{2D9F8A39-2742-4826-B19F-10138405D9BE}" destId="{351DA480-8806-413A-94C5-2D098A16419F}" srcOrd="1" destOrd="0" presId="urn:microsoft.com/office/officeart/2005/8/layout/orgChart1"/>
    <dgm:cxn modelId="{198914A4-EA3F-48BD-A5A1-6C58F45BFD4A}" type="presParOf" srcId="{351DA480-8806-413A-94C5-2D098A16419F}" destId="{EF79C782-8615-494A-B0AA-B26949C5BABB}" srcOrd="0" destOrd="0" presId="urn:microsoft.com/office/officeart/2005/8/layout/orgChart1"/>
    <dgm:cxn modelId="{3FAFF4A5-562E-4355-940D-0110F283326E}" type="presParOf" srcId="{351DA480-8806-413A-94C5-2D098A16419F}" destId="{B5F2A9F0-A2EE-4982-9C05-0F0B0F1B7AB1}" srcOrd="1" destOrd="0" presId="urn:microsoft.com/office/officeart/2005/8/layout/orgChart1"/>
    <dgm:cxn modelId="{C4C3F513-8921-41B7-B2AC-BD3BE957BB27}" type="presParOf" srcId="{B5F2A9F0-A2EE-4982-9C05-0F0B0F1B7AB1}" destId="{EC1FC25D-00E6-4361-89F8-180A43B929D7}" srcOrd="0" destOrd="0" presId="urn:microsoft.com/office/officeart/2005/8/layout/orgChart1"/>
    <dgm:cxn modelId="{53B73B38-C2B8-46F0-B0B8-618CF65F8949}" type="presParOf" srcId="{EC1FC25D-00E6-4361-89F8-180A43B929D7}" destId="{62734332-F144-4D19-A2AA-41212085A7C8}" srcOrd="0" destOrd="0" presId="urn:microsoft.com/office/officeart/2005/8/layout/orgChart1"/>
    <dgm:cxn modelId="{31B8A490-6BFD-4D6E-9BDA-5894613FD6EB}" type="presParOf" srcId="{EC1FC25D-00E6-4361-89F8-180A43B929D7}" destId="{3975C1D8-9673-4C5A-A548-3F25FDD698DE}" srcOrd="1" destOrd="0" presId="urn:microsoft.com/office/officeart/2005/8/layout/orgChart1"/>
    <dgm:cxn modelId="{EDCE425F-E4D8-4A1A-98CA-7FFF6027F601}" type="presParOf" srcId="{B5F2A9F0-A2EE-4982-9C05-0F0B0F1B7AB1}" destId="{2AFAEF3E-7AFB-4A40-9688-3CD8FF4FAF62}" srcOrd="1" destOrd="0" presId="urn:microsoft.com/office/officeart/2005/8/layout/orgChart1"/>
    <dgm:cxn modelId="{E634D755-1E1C-40AE-9E1D-3E07E346BA9D}" type="presParOf" srcId="{B5F2A9F0-A2EE-4982-9C05-0F0B0F1B7AB1}" destId="{B3A4923E-753B-41B3-B45B-92DD62A69082}" srcOrd="2" destOrd="0" presId="urn:microsoft.com/office/officeart/2005/8/layout/orgChart1"/>
    <dgm:cxn modelId="{822C9444-51D9-4B90-B358-2857FA651ACA}" type="presParOf" srcId="{351DA480-8806-413A-94C5-2D098A16419F}" destId="{143A3BEA-3511-4D03-8A89-88C8B85B2E9D}" srcOrd="2" destOrd="0" presId="urn:microsoft.com/office/officeart/2005/8/layout/orgChart1"/>
    <dgm:cxn modelId="{9CF8F542-AC14-42BD-B17B-4721B8BA54DB}" type="presParOf" srcId="{351DA480-8806-413A-94C5-2D098A16419F}" destId="{3BC54C39-2221-42B3-B61C-45873402DB1E}" srcOrd="3" destOrd="0" presId="urn:microsoft.com/office/officeart/2005/8/layout/orgChart1"/>
    <dgm:cxn modelId="{F4C7B78A-A428-41A9-88C8-B7147BF30C94}" type="presParOf" srcId="{3BC54C39-2221-42B3-B61C-45873402DB1E}" destId="{7FBDE66C-DA7E-4E7B-BE74-B84C03ABAE47}" srcOrd="0" destOrd="0" presId="urn:microsoft.com/office/officeart/2005/8/layout/orgChart1"/>
    <dgm:cxn modelId="{E6B208BE-8876-4D27-9238-E6BA9B7294DC}" type="presParOf" srcId="{7FBDE66C-DA7E-4E7B-BE74-B84C03ABAE47}" destId="{18A15EF4-C90D-44BB-A2AA-E119D3730F31}" srcOrd="0" destOrd="0" presId="urn:microsoft.com/office/officeart/2005/8/layout/orgChart1"/>
    <dgm:cxn modelId="{798E6CCF-FA26-41D9-996F-82819BFA128E}" type="presParOf" srcId="{7FBDE66C-DA7E-4E7B-BE74-B84C03ABAE47}" destId="{A0C5B134-96F9-45D2-B395-49F7842F1C8B}" srcOrd="1" destOrd="0" presId="urn:microsoft.com/office/officeart/2005/8/layout/orgChart1"/>
    <dgm:cxn modelId="{0BB324E4-3E68-4A29-ABC6-1F8DA5F5DD6C}" type="presParOf" srcId="{3BC54C39-2221-42B3-B61C-45873402DB1E}" destId="{7FC41B32-0D11-4B34-89D2-D6BD97C930ED}" srcOrd="1" destOrd="0" presId="urn:microsoft.com/office/officeart/2005/8/layout/orgChart1"/>
    <dgm:cxn modelId="{BCCDAE42-0E86-4EF7-BDF3-E846D40B5E93}" type="presParOf" srcId="{3BC54C39-2221-42B3-B61C-45873402DB1E}" destId="{AD2042C1-39CE-42A5-AD2F-3D612783371D}" srcOrd="2" destOrd="0" presId="urn:microsoft.com/office/officeart/2005/8/layout/orgChart1"/>
    <dgm:cxn modelId="{BBA92F87-BC8E-465E-990D-F9689BF70A73}" type="presParOf" srcId="{2D9F8A39-2742-4826-B19F-10138405D9BE}" destId="{3787C371-58BB-4FA1-A65B-6D3B680B465F}" srcOrd="2" destOrd="0" presId="urn:microsoft.com/office/officeart/2005/8/layout/orgChart1"/>
    <dgm:cxn modelId="{B3C54740-40FF-4D08-9793-F65B3AC16F09}" type="presParOf" srcId="{F892E452-15ED-4FA6-B945-5D33A28C4499}" destId="{19ECA8E4-5476-44E7-8089-82DB6AEA6E55}" srcOrd="2" destOrd="0" presId="urn:microsoft.com/office/officeart/2005/8/layout/orgChart1"/>
    <dgm:cxn modelId="{9C2725A7-F5F9-43B9-BDEC-1633514CCDF8}" type="presParOf" srcId="{F892E452-15ED-4FA6-B945-5D33A28C4499}" destId="{35D44465-6D4A-4074-B064-808D2A7AD022}" srcOrd="3" destOrd="0" presId="urn:microsoft.com/office/officeart/2005/8/layout/orgChart1"/>
    <dgm:cxn modelId="{8C1347AA-BE63-4DB0-9AAB-94E6334BE358}" type="presParOf" srcId="{35D44465-6D4A-4074-B064-808D2A7AD022}" destId="{9792EABC-826A-4BD1-83BA-84155E8B7F90}" srcOrd="0" destOrd="0" presId="urn:microsoft.com/office/officeart/2005/8/layout/orgChart1"/>
    <dgm:cxn modelId="{7469A386-3430-4EE7-8B90-624B09DB0FBC}" type="presParOf" srcId="{9792EABC-826A-4BD1-83BA-84155E8B7F90}" destId="{D1094D05-6F3E-499A-B340-406C6101C70A}" srcOrd="0" destOrd="0" presId="urn:microsoft.com/office/officeart/2005/8/layout/orgChart1"/>
    <dgm:cxn modelId="{0057CF2A-05BC-47C7-AF19-420E6157AD59}" type="presParOf" srcId="{9792EABC-826A-4BD1-83BA-84155E8B7F90}" destId="{CEEC0B9A-5BBF-4DB3-B63D-2A79A8CF92C6}" srcOrd="1" destOrd="0" presId="urn:microsoft.com/office/officeart/2005/8/layout/orgChart1"/>
    <dgm:cxn modelId="{A9DC3BB7-E683-4901-A535-1DB2A6841323}" type="presParOf" srcId="{35D44465-6D4A-4074-B064-808D2A7AD022}" destId="{06270CB5-ADD0-4B29-B97D-DCB3379EEB20}" srcOrd="1" destOrd="0" presId="urn:microsoft.com/office/officeart/2005/8/layout/orgChart1"/>
    <dgm:cxn modelId="{CB073ED4-8529-4466-97E0-076E0EAA9810}" type="presParOf" srcId="{06270CB5-ADD0-4B29-B97D-DCB3379EEB20}" destId="{B9777BB3-96EF-40D4-B73C-701E9D9487C4}" srcOrd="0" destOrd="0" presId="urn:microsoft.com/office/officeart/2005/8/layout/orgChart1"/>
    <dgm:cxn modelId="{2FF5109F-D0BF-42EC-A978-FD4AB14A718F}" type="presParOf" srcId="{06270CB5-ADD0-4B29-B97D-DCB3379EEB20}" destId="{7662127E-D319-43D0-ACA2-CA74FB6BBFA5}" srcOrd="1" destOrd="0" presId="urn:microsoft.com/office/officeart/2005/8/layout/orgChart1"/>
    <dgm:cxn modelId="{92411013-0FF6-4D00-90BE-59B4A3A4671A}" type="presParOf" srcId="{7662127E-D319-43D0-ACA2-CA74FB6BBFA5}" destId="{457E8243-14D2-47EC-842B-D60E68A61863}" srcOrd="0" destOrd="0" presId="urn:microsoft.com/office/officeart/2005/8/layout/orgChart1"/>
    <dgm:cxn modelId="{F9324289-35C3-497D-A08D-3EA6BEB8C0E1}" type="presParOf" srcId="{457E8243-14D2-47EC-842B-D60E68A61863}" destId="{085BC4F0-CF8D-4244-A869-21BC05EA5957}" srcOrd="0" destOrd="0" presId="urn:microsoft.com/office/officeart/2005/8/layout/orgChart1"/>
    <dgm:cxn modelId="{9310FDAC-0E35-41C9-BAAC-ADDF4E915536}" type="presParOf" srcId="{457E8243-14D2-47EC-842B-D60E68A61863}" destId="{01942AFA-97E6-43BE-AB98-AF9E4629C540}" srcOrd="1" destOrd="0" presId="urn:microsoft.com/office/officeart/2005/8/layout/orgChart1"/>
    <dgm:cxn modelId="{0952F073-757A-47B2-8434-112BF9689DCD}" type="presParOf" srcId="{7662127E-D319-43D0-ACA2-CA74FB6BBFA5}" destId="{A5712981-6273-4B5B-A7D4-337E5F3250D9}" srcOrd="1" destOrd="0" presId="urn:microsoft.com/office/officeart/2005/8/layout/orgChart1"/>
    <dgm:cxn modelId="{87299226-0161-4C13-B39B-EE592786B113}" type="presParOf" srcId="{7662127E-D319-43D0-ACA2-CA74FB6BBFA5}" destId="{6B165CD9-0F90-4339-BA50-C502C01853C7}" srcOrd="2" destOrd="0" presId="urn:microsoft.com/office/officeart/2005/8/layout/orgChart1"/>
    <dgm:cxn modelId="{199416AD-3172-45E5-8FFF-5ABA5DA4D1B3}" type="presParOf" srcId="{06270CB5-ADD0-4B29-B97D-DCB3379EEB20}" destId="{0645AB0B-24B8-41E2-9B42-A6FC064E4D70}" srcOrd="2" destOrd="0" presId="urn:microsoft.com/office/officeart/2005/8/layout/orgChart1"/>
    <dgm:cxn modelId="{5B43137A-2CAE-446E-82A9-916884CD1490}" type="presParOf" srcId="{06270CB5-ADD0-4B29-B97D-DCB3379EEB20}" destId="{7C22EB8C-9757-44FC-988A-50B1689A72A3}" srcOrd="3" destOrd="0" presId="urn:microsoft.com/office/officeart/2005/8/layout/orgChart1"/>
    <dgm:cxn modelId="{4650E2D3-11E2-4685-B8E5-3D810C035739}" type="presParOf" srcId="{7C22EB8C-9757-44FC-988A-50B1689A72A3}" destId="{EE354A56-BA38-47F8-927D-5D091339276A}" srcOrd="0" destOrd="0" presId="urn:microsoft.com/office/officeart/2005/8/layout/orgChart1"/>
    <dgm:cxn modelId="{103A1BC9-9EA9-46D4-AF2F-428E9D265123}" type="presParOf" srcId="{EE354A56-BA38-47F8-927D-5D091339276A}" destId="{7A7F4E4C-DC66-4095-AE02-B149D8B1303E}" srcOrd="0" destOrd="0" presId="urn:microsoft.com/office/officeart/2005/8/layout/orgChart1"/>
    <dgm:cxn modelId="{EA6E9C7F-4755-479E-A23E-06DD817CE41D}" type="presParOf" srcId="{EE354A56-BA38-47F8-927D-5D091339276A}" destId="{FF439BDA-C4C9-4DA4-ADCE-55D3A2579C24}" srcOrd="1" destOrd="0" presId="urn:microsoft.com/office/officeart/2005/8/layout/orgChart1"/>
    <dgm:cxn modelId="{F42D7D83-CE81-471E-8142-E5B6960BD04A}" type="presParOf" srcId="{7C22EB8C-9757-44FC-988A-50B1689A72A3}" destId="{DDABB53A-2BDB-4528-B750-33A598443224}" srcOrd="1" destOrd="0" presId="urn:microsoft.com/office/officeart/2005/8/layout/orgChart1"/>
    <dgm:cxn modelId="{808BBC7B-5C44-482A-B6CD-E1FE530A6370}" type="presParOf" srcId="{7C22EB8C-9757-44FC-988A-50B1689A72A3}" destId="{591AB100-5933-438C-A579-DBF17126D7BB}" srcOrd="2" destOrd="0" presId="urn:microsoft.com/office/officeart/2005/8/layout/orgChart1"/>
    <dgm:cxn modelId="{B2FFCC07-2830-4A44-A8B7-28F14A47B3EA}" type="presParOf" srcId="{06270CB5-ADD0-4B29-B97D-DCB3379EEB20}" destId="{47DAACEA-1518-41E2-947E-BE789A5DBCFE}" srcOrd="4" destOrd="0" presId="urn:microsoft.com/office/officeart/2005/8/layout/orgChart1"/>
    <dgm:cxn modelId="{02D1833F-8B29-4FEF-9A00-E5C146095428}" type="presParOf" srcId="{06270CB5-ADD0-4B29-B97D-DCB3379EEB20}" destId="{6358F4EE-4165-43D3-BDD6-E4E36424ADDF}" srcOrd="5" destOrd="0" presId="urn:microsoft.com/office/officeart/2005/8/layout/orgChart1"/>
    <dgm:cxn modelId="{BD44C0C0-ED50-47FC-A382-B3BB8F20C99A}" type="presParOf" srcId="{6358F4EE-4165-43D3-BDD6-E4E36424ADDF}" destId="{0B258D77-1AFC-4B53-87BD-FBE677BE6EF4}" srcOrd="0" destOrd="0" presId="urn:microsoft.com/office/officeart/2005/8/layout/orgChart1"/>
    <dgm:cxn modelId="{F90BEA36-C70A-420C-8921-C12A4BA3763C}" type="presParOf" srcId="{0B258D77-1AFC-4B53-87BD-FBE677BE6EF4}" destId="{7B9A5B46-FCD8-4E25-91C8-5FB98C3563A5}" srcOrd="0" destOrd="0" presId="urn:microsoft.com/office/officeart/2005/8/layout/orgChart1"/>
    <dgm:cxn modelId="{C94956AC-B075-48B5-87A2-B9E6CD5924E4}" type="presParOf" srcId="{0B258D77-1AFC-4B53-87BD-FBE677BE6EF4}" destId="{B9B008D3-F9C2-4592-BCC0-1E6D245A3D6B}" srcOrd="1" destOrd="0" presId="urn:microsoft.com/office/officeart/2005/8/layout/orgChart1"/>
    <dgm:cxn modelId="{5C243FB3-BEAF-4F23-B7AE-DBD04C64A35C}" type="presParOf" srcId="{6358F4EE-4165-43D3-BDD6-E4E36424ADDF}" destId="{E0606ED4-F0DB-4F51-9EDB-74F65F4E8723}" srcOrd="1" destOrd="0" presId="urn:microsoft.com/office/officeart/2005/8/layout/orgChart1"/>
    <dgm:cxn modelId="{EC5C27FB-9DF1-455E-9280-0707DC85BDBA}" type="presParOf" srcId="{6358F4EE-4165-43D3-BDD6-E4E36424ADDF}" destId="{0F4B5261-1F9F-427E-ACE8-DC16BC311388}" srcOrd="2" destOrd="0" presId="urn:microsoft.com/office/officeart/2005/8/layout/orgChart1"/>
    <dgm:cxn modelId="{575BF529-5F43-47AF-83AE-F970442C63A1}" type="presParOf" srcId="{06270CB5-ADD0-4B29-B97D-DCB3379EEB20}" destId="{68E3511A-4AFB-45B8-93EA-0B5EE9540F7A}" srcOrd="6" destOrd="0" presId="urn:microsoft.com/office/officeart/2005/8/layout/orgChart1"/>
    <dgm:cxn modelId="{590FCC12-7103-43A1-BA17-0F42055FBF20}" type="presParOf" srcId="{06270CB5-ADD0-4B29-B97D-DCB3379EEB20}" destId="{42453233-6AA0-4843-8CB7-CD4FBB9930EB}" srcOrd="7" destOrd="0" presId="urn:microsoft.com/office/officeart/2005/8/layout/orgChart1"/>
    <dgm:cxn modelId="{16D3BF7B-694D-4529-8F91-7A472968C31B}" type="presParOf" srcId="{42453233-6AA0-4843-8CB7-CD4FBB9930EB}" destId="{7E891BB8-FC5C-4C48-9C48-7253FA961DC4}" srcOrd="0" destOrd="0" presId="urn:microsoft.com/office/officeart/2005/8/layout/orgChart1"/>
    <dgm:cxn modelId="{2F26C8FC-CDEE-4D61-8211-B901A8731379}" type="presParOf" srcId="{7E891BB8-FC5C-4C48-9C48-7253FA961DC4}" destId="{DD38B990-FB74-4349-9188-91340BC98978}" srcOrd="0" destOrd="0" presId="urn:microsoft.com/office/officeart/2005/8/layout/orgChart1"/>
    <dgm:cxn modelId="{C2AB9035-2D07-485C-8077-FA47102B16AE}" type="presParOf" srcId="{7E891BB8-FC5C-4C48-9C48-7253FA961DC4}" destId="{36392E19-0302-4E50-A260-A1D4C5C66BBE}" srcOrd="1" destOrd="0" presId="urn:microsoft.com/office/officeart/2005/8/layout/orgChart1"/>
    <dgm:cxn modelId="{FE76CD5B-0B5A-4DBD-9C99-F01EF80466EB}" type="presParOf" srcId="{42453233-6AA0-4843-8CB7-CD4FBB9930EB}" destId="{3911A213-9A53-494A-91A5-5043AABAC087}" srcOrd="1" destOrd="0" presId="urn:microsoft.com/office/officeart/2005/8/layout/orgChart1"/>
    <dgm:cxn modelId="{8B26E2CC-57AD-4790-BB54-4DF75CF095B5}" type="presParOf" srcId="{42453233-6AA0-4843-8CB7-CD4FBB9930EB}" destId="{8B1471F6-92C5-49AF-9F4F-3BF30CAD7935}" srcOrd="2" destOrd="0" presId="urn:microsoft.com/office/officeart/2005/8/layout/orgChart1"/>
    <dgm:cxn modelId="{157859D1-A4BD-46D2-9219-A0C9CF10DABD}" type="presParOf" srcId="{35D44465-6D4A-4074-B064-808D2A7AD022}" destId="{8591EBAF-68E3-40F2-B0F9-3B8E178982D6}" srcOrd="2" destOrd="0" presId="urn:microsoft.com/office/officeart/2005/8/layout/orgChart1"/>
    <dgm:cxn modelId="{67AA3660-5801-4A05-8507-4ED3FD8114C5}" type="presParOf" srcId="{F892E452-15ED-4FA6-B945-5D33A28C4499}" destId="{A345A469-3DF5-4A74-BC23-02DE139BAA41}" srcOrd="4" destOrd="0" presId="urn:microsoft.com/office/officeart/2005/8/layout/orgChart1"/>
    <dgm:cxn modelId="{D7DB3821-2F0E-4B4E-8D51-8AF748CC8979}" type="presParOf" srcId="{F892E452-15ED-4FA6-B945-5D33A28C4499}" destId="{42598369-F62F-440B-BF5B-A62AA812D788}" srcOrd="5" destOrd="0" presId="urn:microsoft.com/office/officeart/2005/8/layout/orgChart1"/>
    <dgm:cxn modelId="{C934CEBB-E3FB-4D5C-8CB5-D74FFE9B4BC3}" type="presParOf" srcId="{42598369-F62F-440B-BF5B-A62AA812D788}" destId="{EB40496F-5EBB-40A3-8E23-B039B55AACC2}" srcOrd="0" destOrd="0" presId="urn:microsoft.com/office/officeart/2005/8/layout/orgChart1"/>
    <dgm:cxn modelId="{631DFBC2-F765-4215-BF77-C8AC9279151D}" type="presParOf" srcId="{EB40496F-5EBB-40A3-8E23-B039B55AACC2}" destId="{CE9A72F5-C567-48A8-B41B-DF1F5611766E}" srcOrd="0" destOrd="0" presId="urn:microsoft.com/office/officeart/2005/8/layout/orgChart1"/>
    <dgm:cxn modelId="{F7B0DFE0-6B2F-4BE6-A875-298DBB9E1B7D}" type="presParOf" srcId="{EB40496F-5EBB-40A3-8E23-B039B55AACC2}" destId="{01E10325-BE4D-4669-9581-DCFDF879ED6D}" srcOrd="1" destOrd="0" presId="urn:microsoft.com/office/officeart/2005/8/layout/orgChart1"/>
    <dgm:cxn modelId="{34BD8D11-115D-4682-B2CD-43E6850BE9AC}" type="presParOf" srcId="{42598369-F62F-440B-BF5B-A62AA812D788}" destId="{FFBDF1D6-2180-4EF7-9ACB-599ABF236859}" srcOrd="1" destOrd="0" presId="urn:microsoft.com/office/officeart/2005/8/layout/orgChart1"/>
    <dgm:cxn modelId="{398CEB25-4945-4327-B77D-C6E482751C8C}" type="presParOf" srcId="{FFBDF1D6-2180-4EF7-9ACB-599ABF236859}" destId="{31F8EBCC-E7B5-4472-B6C6-8D66569C89D3}" srcOrd="0" destOrd="0" presId="urn:microsoft.com/office/officeart/2005/8/layout/orgChart1"/>
    <dgm:cxn modelId="{0E255880-BE15-48DC-8EA3-DE70084FB272}" type="presParOf" srcId="{FFBDF1D6-2180-4EF7-9ACB-599ABF236859}" destId="{E2F8980A-1EE3-4B51-80F8-69EC8AB25C2B}" srcOrd="1" destOrd="0" presId="urn:microsoft.com/office/officeart/2005/8/layout/orgChart1"/>
    <dgm:cxn modelId="{AA240BAA-50E5-4CB0-A527-F6C2830A8DC9}" type="presParOf" srcId="{E2F8980A-1EE3-4B51-80F8-69EC8AB25C2B}" destId="{6906B848-D4D5-4C29-8CBD-59D01ADE4792}" srcOrd="0" destOrd="0" presId="urn:microsoft.com/office/officeart/2005/8/layout/orgChart1"/>
    <dgm:cxn modelId="{F7781AEB-0F7E-47A8-A797-657C198BC80C}" type="presParOf" srcId="{6906B848-D4D5-4C29-8CBD-59D01ADE4792}" destId="{24562C7B-D834-4C13-807F-8D8D36243D6D}" srcOrd="0" destOrd="0" presId="urn:microsoft.com/office/officeart/2005/8/layout/orgChart1"/>
    <dgm:cxn modelId="{E7BF4BA7-E97A-4DD0-AC6C-7D41E2F642E9}" type="presParOf" srcId="{6906B848-D4D5-4C29-8CBD-59D01ADE4792}" destId="{893023F0-FB87-4D04-BAD8-5DBF8246C015}" srcOrd="1" destOrd="0" presId="urn:microsoft.com/office/officeart/2005/8/layout/orgChart1"/>
    <dgm:cxn modelId="{2D264D43-7E0D-4E7F-B5D2-578EEA6910F7}" type="presParOf" srcId="{E2F8980A-1EE3-4B51-80F8-69EC8AB25C2B}" destId="{225DCBF4-E55B-44F6-89A6-E0C94DC6FF37}" srcOrd="1" destOrd="0" presId="urn:microsoft.com/office/officeart/2005/8/layout/orgChart1"/>
    <dgm:cxn modelId="{13D130D5-C87A-4CB0-A4D5-FAC5BDFE72FB}" type="presParOf" srcId="{E2F8980A-1EE3-4B51-80F8-69EC8AB25C2B}" destId="{0C549FA5-7334-4909-AB52-B430C68C63D8}" srcOrd="2" destOrd="0" presId="urn:microsoft.com/office/officeart/2005/8/layout/orgChart1"/>
    <dgm:cxn modelId="{161DAEDD-D326-4D8F-BB8D-B96CADF3D5C7}" type="presParOf" srcId="{FFBDF1D6-2180-4EF7-9ACB-599ABF236859}" destId="{B4BC9243-5D27-4A37-9981-0AD0B9DDE744}" srcOrd="2" destOrd="0" presId="urn:microsoft.com/office/officeart/2005/8/layout/orgChart1"/>
    <dgm:cxn modelId="{12278430-D5B3-4354-A3C8-B281DE955F06}" type="presParOf" srcId="{FFBDF1D6-2180-4EF7-9ACB-599ABF236859}" destId="{E45EDBEC-EDC2-49A9-9470-93AF73E26990}" srcOrd="3" destOrd="0" presId="urn:microsoft.com/office/officeart/2005/8/layout/orgChart1"/>
    <dgm:cxn modelId="{275F8A3C-071E-42F3-8932-B0C21CF2C6CF}" type="presParOf" srcId="{E45EDBEC-EDC2-49A9-9470-93AF73E26990}" destId="{6035C041-E12F-4294-933B-BE06D98E7CDB}" srcOrd="0" destOrd="0" presId="urn:microsoft.com/office/officeart/2005/8/layout/orgChart1"/>
    <dgm:cxn modelId="{840CC296-1068-4BE8-91C4-6C86EE1CFDC8}" type="presParOf" srcId="{6035C041-E12F-4294-933B-BE06D98E7CDB}" destId="{7E14CC48-0E51-491E-B286-10CE674D7AD7}" srcOrd="0" destOrd="0" presId="urn:microsoft.com/office/officeart/2005/8/layout/orgChart1"/>
    <dgm:cxn modelId="{268631D3-7B2C-429E-91DC-F817B0300AA9}" type="presParOf" srcId="{6035C041-E12F-4294-933B-BE06D98E7CDB}" destId="{EEA1F5E1-17CD-45AC-9B61-4F0B29B9823B}" srcOrd="1" destOrd="0" presId="urn:microsoft.com/office/officeart/2005/8/layout/orgChart1"/>
    <dgm:cxn modelId="{593630ED-9A05-4123-9687-E72D633D0801}" type="presParOf" srcId="{E45EDBEC-EDC2-49A9-9470-93AF73E26990}" destId="{00569004-E73D-42F6-A63A-781D3865F294}" srcOrd="1" destOrd="0" presId="urn:microsoft.com/office/officeart/2005/8/layout/orgChart1"/>
    <dgm:cxn modelId="{DF5EF3F4-4404-4995-BF12-0A5B0667F69C}" type="presParOf" srcId="{E45EDBEC-EDC2-49A9-9470-93AF73E26990}" destId="{2B059125-0A63-437E-AE3E-1E956BEAB805}" srcOrd="2" destOrd="0" presId="urn:microsoft.com/office/officeart/2005/8/layout/orgChart1"/>
    <dgm:cxn modelId="{7AF5FDED-276D-45BA-9E94-C723C87AD6C0}" type="presParOf" srcId="{FFBDF1D6-2180-4EF7-9ACB-599ABF236859}" destId="{B4BE4350-7FDE-4AA3-BF05-C1D1A3569A48}" srcOrd="4" destOrd="0" presId="urn:microsoft.com/office/officeart/2005/8/layout/orgChart1"/>
    <dgm:cxn modelId="{B99C2BD9-E0D3-49DA-8855-3F12A37ECFD4}" type="presParOf" srcId="{FFBDF1D6-2180-4EF7-9ACB-599ABF236859}" destId="{88987CAE-15A8-4121-BA0F-3E8A3293A9B0}" srcOrd="5" destOrd="0" presId="urn:microsoft.com/office/officeart/2005/8/layout/orgChart1"/>
    <dgm:cxn modelId="{248D257B-05FA-40A8-A828-8E62A7039B07}" type="presParOf" srcId="{88987CAE-15A8-4121-BA0F-3E8A3293A9B0}" destId="{691C8EAA-0757-48F0-9A22-866B71B1C6E7}" srcOrd="0" destOrd="0" presId="urn:microsoft.com/office/officeart/2005/8/layout/orgChart1"/>
    <dgm:cxn modelId="{6BEA2F0C-894E-4EC8-8073-9B247A9C6129}" type="presParOf" srcId="{691C8EAA-0757-48F0-9A22-866B71B1C6E7}" destId="{67B3B673-6B67-4651-9857-7E6B940A64BB}" srcOrd="0" destOrd="0" presId="urn:microsoft.com/office/officeart/2005/8/layout/orgChart1"/>
    <dgm:cxn modelId="{64A1BFB9-8237-4FCC-B82A-F6642DC7AE84}" type="presParOf" srcId="{691C8EAA-0757-48F0-9A22-866B71B1C6E7}" destId="{4FF2A629-5408-41C9-8812-2E319176AB31}" srcOrd="1" destOrd="0" presId="urn:microsoft.com/office/officeart/2005/8/layout/orgChart1"/>
    <dgm:cxn modelId="{51DCB6B3-0E12-4225-8087-45D691B5AD0C}" type="presParOf" srcId="{88987CAE-15A8-4121-BA0F-3E8A3293A9B0}" destId="{E0E838ED-0FCB-4E03-83CE-D9DD6A94544B}" srcOrd="1" destOrd="0" presId="urn:microsoft.com/office/officeart/2005/8/layout/orgChart1"/>
    <dgm:cxn modelId="{0D269B3A-CCD9-4AC1-B8CE-86D8E14266B0}" type="presParOf" srcId="{88987CAE-15A8-4121-BA0F-3E8A3293A9B0}" destId="{56E838F0-5686-4069-81A1-1C676E7F48DD}" srcOrd="2" destOrd="0" presId="urn:microsoft.com/office/officeart/2005/8/layout/orgChart1"/>
    <dgm:cxn modelId="{51BEDDAB-D52C-41D8-898D-70826FF4AE7A}" type="presParOf" srcId="{FFBDF1D6-2180-4EF7-9ACB-599ABF236859}" destId="{D0B07250-7AAD-435E-B24B-2030046A51B1}" srcOrd="6" destOrd="0" presId="urn:microsoft.com/office/officeart/2005/8/layout/orgChart1"/>
    <dgm:cxn modelId="{07170D26-ED58-47C8-9196-B13045A3AC6F}" type="presParOf" srcId="{FFBDF1D6-2180-4EF7-9ACB-599ABF236859}" destId="{B6620D56-3A61-4272-853E-4A9EFF186852}" srcOrd="7" destOrd="0" presId="urn:microsoft.com/office/officeart/2005/8/layout/orgChart1"/>
    <dgm:cxn modelId="{22269E74-52B7-42E0-BB96-7F0A935D90B4}" type="presParOf" srcId="{B6620D56-3A61-4272-853E-4A9EFF186852}" destId="{D394EC18-7CA6-40FF-AC5E-4B7043BD094D}" srcOrd="0" destOrd="0" presId="urn:microsoft.com/office/officeart/2005/8/layout/orgChart1"/>
    <dgm:cxn modelId="{1D2FD1DE-F399-4AD7-BF5F-B6781F54E513}" type="presParOf" srcId="{D394EC18-7CA6-40FF-AC5E-4B7043BD094D}" destId="{1284A625-4B1D-48A1-899C-ED0F6964128F}" srcOrd="0" destOrd="0" presId="urn:microsoft.com/office/officeart/2005/8/layout/orgChart1"/>
    <dgm:cxn modelId="{86BC020E-B3D3-46C4-97BE-13A15AB0E0A0}" type="presParOf" srcId="{D394EC18-7CA6-40FF-AC5E-4B7043BD094D}" destId="{1F0038BE-60E4-450F-AC8D-77B72D4C6393}" srcOrd="1" destOrd="0" presId="urn:microsoft.com/office/officeart/2005/8/layout/orgChart1"/>
    <dgm:cxn modelId="{BE0FF9C0-86D2-49AA-8D64-FB05074763FF}" type="presParOf" srcId="{B6620D56-3A61-4272-853E-4A9EFF186852}" destId="{54CAB58F-333E-4048-A05C-01F78863B809}" srcOrd="1" destOrd="0" presId="urn:microsoft.com/office/officeart/2005/8/layout/orgChart1"/>
    <dgm:cxn modelId="{F27B75D7-35F6-4073-833A-19FDDADAC6D7}" type="presParOf" srcId="{B6620D56-3A61-4272-853E-4A9EFF186852}" destId="{89835DBE-B659-4DE0-9F82-B5D24D270474}" srcOrd="2" destOrd="0" presId="urn:microsoft.com/office/officeart/2005/8/layout/orgChart1"/>
    <dgm:cxn modelId="{56252AFD-D4FE-4165-81EB-FAB69F6A55B9}" type="presParOf" srcId="{42598369-F62F-440B-BF5B-A62AA812D788}" destId="{C73E57BB-30DC-4112-BA99-AB3BEF70B7B9}" srcOrd="2" destOrd="0" presId="urn:microsoft.com/office/officeart/2005/8/layout/orgChart1"/>
    <dgm:cxn modelId="{E0E0ADAC-D842-441D-B2C6-7ABEA87A9AB5}" type="presParOf" srcId="{07F7BF09-25CF-41C9-ADB7-A8950C225BD8}" destId="{6D966345-4FF3-495B-B271-9A6B7A7135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70AFC-F252-44E6-A8BC-93BB19247B8A}"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tr-TR"/>
        </a:p>
      </dgm:t>
    </dgm:pt>
    <dgm:pt modelId="{E9CCC143-6355-4D42-8233-38E7E6CE4A9A}">
      <dgm:prSet phldrT="[Metin]" custT="1"/>
      <dgm:spPr/>
      <dgm:t>
        <a:bodyPr vert="vert"/>
        <a:lstStyle/>
        <a:p>
          <a:r>
            <a:rPr lang="tr-TR" sz="2200" b="1" dirty="0">
              <a:solidFill>
                <a:schemeClr val="tx1"/>
              </a:solidFill>
              <a:latin typeface="Times New Roman" panose="02020603050405020304" pitchFamily="18" charset="0"/>
              <a:cs typeface="Times New Roman" panose="02020603050405020304" pitchFamily="18" charset="0"/>
            </a:rPr>
            <a:t>1</a:t>
          </a:r>
        </a:p>
      </dgm:t>
    </dgm:pt>
    <dgm:pt modelId="{9A4A46C5-8E8C-4800-99BF-C9FC70424EA0}" type="parTrans" cxnId="{5574809A-C962-4D55-8540-04D4323DAB37}">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C17FEB7D-CD3F-44ED-905C-CC3E3602872A}" type="sibTrans" cxnId="{5574809A-C962-4D55-8540-04D4323DAB37}">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234711FD-6CAD-4651-99F4-77C9A9F31438}">
      <dgm:prSet phldrT="[Metin]" custT="1"/>
      <dgm:spPr/>
      <dgm:t>
        <a:bodyPr/>
        <a:lstStyle/>
        <a:p>
          <a:endParaRPr lang="tr-TR" sz="2200" b="1" dirty="0">
            <a:solidFill>
              <a:schemeClr val="tx1"/>
            </a:solidFill>
            <a:latin typeface="Times New Roman" panose="02020603050405020304" pitchFamily="18" charset="0"/>
            <a:cs typeface="Times New Roman" panose="02020603050405020304" pitchFamily="18" charset="0"/>
          </a:endParaRPr>
        </a:p>
      </dgm:t>
    </dgm:pt>
    <dgm:pt modelId="{8B1EB5AF-6D17-4433-AACE-50EAA108F27D}" type="parTrans" cxnId="{AFE8288B-54C6-4C21-8859-4A5BD881C3AE}">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F1FCD031-EF49-41D2-A24E-1C2344F8E01C}" type="sibTrans" cxnId="{AFE8288B-54C6-4C21-8859-4A5BD881C3AE}">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A7D8D8BD-E722-4EE5-8667-ECFCA5A22E84}">
      <dgm:prSet phldrT="[Metin]" custT="1"/>
      <dgm:spPr/>
      <dgm:t>
        <a:bodyPr/>
        <a:lstStyle/>
        <a:p>
          <a:r>
            <a:rPr lang="tr-TR" sz="2200" b="1" dirty="0">
              <a:solidFill>
                <a:schemeClr val="tx1"/>
              </a:solidFill>
              <a:latin typeface="Times New Roman" panose="02020603050405020304" pitchFamily="18" charset="0"/>
              <a:cs typeface="Times New Roman" panose="02020603050405020304" pitchFamily="18" charset="0"/>
            </a:rPr>
            <a:t>İhtiyati Tedbir Kararının Mahkemeden Alınması</a:t>
          </a:r>
        </a:p>
      </dgm:t>
    </dgm:pt>
    <dgm:pt modelId="{F7D0A927-DA0D-47D7-ABA4-7497D9683614}" type="parTrans" cxnId="{9A5679A3-304F-4418-9070-8D3073A00DB7}">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AB95F8DD-6AC6-48FC-A6B4-9439B77F51C6}" type="sibTrans" cxnId="{9A5679A3-304F-4418-9070-8D3073A00DB7}">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996EF9B9-3D72-4015-A05C-538E95F2329A}">
      <dgm:prSet phldrT="[Metin]" custT="1"/>
      <dgm:spPr/>
      <dgm:t>
        <a:bodyPr vert="vert"/>
        <a:lstStyle/>
        <a:p>
          <a:r>
            <a:rPr lang="tr-TR" sz="2200" b="1" dirty="0">
              <a:solidFill>
                <a:schemeClr val="tx1"/>
              </a:solidFill>
              <a:latin typeface="Times New Roman" panose="02020603050405020304" pitchFamily="18" charset="0"/>
              <a:cs typeface="Times New Roman" panose="02020603050405020304" pitchFamily="18" charset="0"/>
            </a:rPr>
            <a:t>2</a:t>
          </a:r>
        </a:p>
      </dgm:t>
    </dgm:pt>
    <dgm:pt modelId="{F426FB5C-F6E8-4F15-B644-71D8E2B9A44D}" type="parTrans" cxnId="{FFC9C691-23B4-40A1-A308-D643F35002BB}">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C7A8D7C4-33A7-4F42-9581-DC81D8F8AEA5}" type="sibTrans" cxnId="{FFC9C691-23B4-40A1-A308-D643F35002BB}">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D5182534-EFD0-4DB4-B45C-98C118E834E9}">
      <dgm:prSet phldrT="[Metin]" custT="1"/>
      <dgm:spPr/>
      <dgm:t>
        <a:bodyPr/>
        <a:lstStyle/>
        <a:p>
          <a:pPr algn="l"/>
          <a:endParaRPr lang="tr-TR" sz="2200" b="1" dirty="0">
            <a:solidFill>
              <a:schemeClr val="tx1"/>
            </a:solidFill>
            <a:latin typeface="Times New Roman" panose="02020603050405020304" pitchFamily="18" charset="0"/>
            <a:cs typeface="Times New Roman" panose="02020603050405020304" pitchFamily="18" charset="0"/>
          </a:endParaRPr>
        </a:p>
        <a:p>
          <a:pPr algn="l"/>
          <a:r>
            <a:rPr lang="tr-TR" sz="2200" b="1" dirty="0">
              <a:solidFill>
                <a:schemeClr val="tx1"/>
              </a:solidFill>
              <a:latin typeface="Times New Roman" panose="02020603050405020304" pitchFamily="18" charset="0"/>
              <a:cs typeface="Times New Roman" panose="02020603050405020304" pitchFamily="18" charset="0"/>
            </a:rPr>
            <a:t>Karar Tefhim veya Tebliğ Tarihinden İtibaren</a:t>
          </a:r>
        </a:p>
        <a:p>
          <a:pPr algn="ctr"/>
          <a:r>
            <a:rPr lang="tr-TR" sz="2200" b="1" dirty="0">
              <a:solidFill>
                <a:schemeClr val="tx1"/>
              </a:solidFill>
              <a:latin typeface="Times New Roman" panose="02020603050405020304" pitchFamily="18" charset="0"/>
              <a:cs typeface="Times New Roman" panose="02020603050405020304" pitchFamily="18" charset="0"/>
            </a:rPr>
            <a:t> «1 Hafta»</a:t>
          </a:r>
        </a:p>
        <a:p>
          <a:pPr algn="l"/>
          <a:r>
            <a:rPr lang="tr-TR" sz="2200" b="1" dirty="0">
              <a:solidFill>
                <a:schemeClr val="tx1"/>
              </a:solidFill>
              <a:latin typeface="Times New Roman" panose="02020603050405020304" pitchFamily="18" charset="0"/>
              <a:cs typeface="Times New Roman" panose="02020603050405020304" pitchFamily="18" charset="0"/>
            </a:rPr>
            <a:t>İçerisinde Kararın İnfazının İcra </a:t>
          </a:r>
          <a:r>
            <a:rPr lang="tr-TR" sz="2200" b="1" dirty="0" smtClean="0">
              <a:solidFill>
                <a:schemeClr val="tx1"/>
              </a:solidFill>
              <a:latin typeface="Times New Roman" panose="02020603050405020304" pitchFamily="18" charset="0"/>
              <a:cs typeface="Times New Roman" panose="02020603050405020304" pitchFamily="18" charset="0"/>
            </a:rPr>
            <a:t>Müdürlüğün-den istenilmesi</a:t>
          </a:r>
          <a:endParaRPr lang="tr-TR" sz="2200" b="1" dirty="0">
            <a:solidFill>
              <a:schemeClr val="tx1"/>
            </a:solidFill>
            <a:latin typeface="Times New Roman" panose="02020603050405020304" pitchFamily="18" charset="0"/>
            <a:cs typeface="Times New Roman" panose="02020603050405020304" pitchFamily="18" charset="0"/>
          </a:endParaRPr>
        </a:p>
      </dgm:t>
    </dgm:pt>
    <dgm:pt modelId="{267BF7A7-93FD-4D30-BA9F-92ECDDC13F77}" type="parTrans" cxnId="{D92A2C81-8A89-4E08-A5B1-7EB47A37EA82}">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AB6E701C-49BB-44A3-8ACF-4C1FA3714A7A}" type="sibTrans" cxnId="{D92A2C81-8A89-4E08-A5B1-7EB47A37EA82}">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490406E2-6F63-40CB-B5AC-6EE673CD69F2}">
      <dgm:prSet phldrT="[Metin]" custT="1"/>
      <dgm:spPr/>
      <dgm:t>
        <a:bodyPr vert="vert"/>
        <a:lstStyle/>
        <a:p>
          <a:r>
            <a:rPr lang="tr-TR" sz="2200" b="1" dirty="0">
              <a:solidFill>
                <a:schemeClr val="tx1"/>
              </a:solidFill>
              <a:latin typeface="Times New Roman" panose="02020603050405020304" pitchFamily="18" charset="0"/>
              <a:cs typeface="Times New Roman" panose="02020603050405020304" pitchFamily="18" charset="0"/>
            </a:rPr>
            <a:t>3</a:t>
          </a:r>
        </a:p>
      </dgm:t>
    </dgm:pt>
    <dgm:pt modelId="{30463274-3B9B-4BB1-A48E-3BF70AEEF3A4}" type="parTrans" cxnId="{AF1F99B8-2F94-4A09-AAAF-30F55648766B}">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10B78FCE-012C-4D08-B0B2-4A63BBDC09EA}" type="sibTrans" cxnId="{AF1F99B8-2F94-4A09-AAAF-30F55648766B}">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5AD2A454-B9FB-42C2-86AB-8C485C9B7AFB}">
      <dgm:prSet phldrT="[Metin]" custT="1"/>
      <dgm:spPr/>
      <dgm:t>
        <a:bodyPr/>
        <a:lstStyle/>
        <a:p>
          <a:endParaRPr lang="tr-TR" sz="2200" b="1" dirty="0">
            <a:solidFill>
              <a:schemeClr val="tx1"/>
            </a:solidFill>
            <a:latin typeface="Times New Roman" panose="02020603050405020304" pitchFamily="18" charset="0"/>
            <a:cs typeface="Times New Roman" panose="02020603050405020304" pitchFamily="18" charset="0"/>
          </a:endParaRPr>
        </a:p>
        <a:p>
          <a:r>
            <a:rPr lang="tr-TR" sz="2200" b="1" dirty="0">
              <a:solidFill>
                <a:schemeClr val="tx1"/>
              </a:solidFill>
              <a:latin typeface="Times New Roman" panose="02020603050405020304" pitchFamily="18" charset="0"/>
              <a:cs typeface="Times New Roman" panose="02020603050405020304" pitchFamily="18" charset="0"/>
            </a:rPr>
            <a:t>İhtiyati Tedbir Kararına itiraz Tedbir Kararının İnfazını Durdurmaz.</a:t>
          </a:r>
        </a:p>
      </dgm:t>
    </dgm:pt>
    <dgm:pt modelId="{E6D87414-FD63-4549-B63D-FF1D4363285E}" type="parTrans" cxnId="{2C3DE7A5-2643-416A-B07B-FF3211FC2EAA}">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E9C76C26-54A5-48C4-8FB9-CF7101C82CDD}" type="sibTrans" cxnId="{2C3DE7A5-2643-416A-B07B-FF3211FC2EAA}">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AA30316F-A7EA-4FB9-B923-2FFAB7F9906C}">
      <dgm:prSet phldrT="[Metin]" custT="1"/>
      <dgm:spPr/>
      <dgm:t>
        <a:bodyPr vert="vert"/>
        <a:lstStyle/>
        <a:p>
          <a:r>
            <a:rPr lang="tr-TR" sz="2200" b="1" dirty="0">
              <a:solidFill>
                <a:schemeClr val="tx1"/>
              </a:solidFill>
              <a:latin typeface="Times New Roman" panose="02020603050405020304" pitchFamily="18" charset="0"/>
              <a:cs typeface="Times New Roman" panose="02020603050405020304" pitchFamily="18" charset="0"/>
            </a:rPr>
            <a:t>4</a:t>
          </a:r>
        </a:p>
      </dgm:t>
    </dgm:pt>
    <dgm:pt modelId="{3128558D-8127-474C-8D24-DC9556E53B58}" type="parTrans" cxnId="{4B3EBDC9-DD8D-4421-A840-60613865EB86}">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0BA3BBFD-230E-4AF7-AA3A-FB3039F9597A}" type="sibTrans" cxnId="{4B3EBDC9-DD8D-4421-A840-60613865EB86}">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A9746B88-56B7-4EED-926A-3C9D4F78FC73}">
      <dgm:prSet phldrT="[Metin]" custT="1"/>
      <dgm:spPr/>
      <dgm:t>
        <a:bodyPr/>
        <a:lstStyle/>
        <a:p>
          <a:endParaRPr lang="tr-TR" sz="2200" b="1" dirty="0">
            <a:solidFill>
              <a:schemeClr val="tx1"/>
            </a:solidFill>
            <a:latin typeface="Times New Roman" panose="02020603050405020304" pitchFamily="18" charset="0"/>
            <a:cs typeface="Times New Roman" panose="02020603050405020304" pitchFamily="18" charset="0"/>
          </a:endParaRPr>
        </a:p>
        <a:p>
          <a:r>
            <a:rPr lang="tr-TR" sz="2000" b="1" dirty="0">
              <a:solidFill>
                <a:schemeClr val="tx1"/>
              </a:solidFill>
              <a:latin typeface="Times New Roman" panose="02020603050405020304" pitchFamily="18" charset="0"/>
              <a:cs typeface="Times New Roman" panose="02020603050405020304" pitchFamily="18" charset="0"/>
            </a:rPr>
            <a:t>İhtiyati tedbir kararı dava açılmasından önce verilmişse, tedbir talep eden, bu kararın uygulanmasını talep ettiği tarihten itibaren «2 (iki) hafta» içinde esas hakkındaki davasını açmak zorundadır.</a:t>
          </a:r>
        </a:p>
      </dgm:t>
    </dgm:pt>
    <dgm:pt modelId="{63559B72-49E2-4181-852F-B0A0B82B9D4E}" type="parTrans" cxnId="{792D9AE9-7600-49BE-AB9A-B76CD686C294}">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41CBED30-C123-4F56-B698-D9A83F178246}" type="sibTrans" cxnId="{792D9AE9-7600-49BE-AB9A-B76CD686C294}">
      <dgm:prSet/>
      <dgm:spPr/>
      <dgm:t>
        <a:bodyPr/>
        <a:lstStyle/>
        <a:p>
          <a:endParaRPr lang="tr-TR" sz="2200" b="1">
            <a:solidFill>
              <a:schemeClr val="tx1"/>
            </a:solidFill>
            <a:latin typeface="Times New Roman" panose="02020603050405020304" pitchFamily="18" charset="0"/>
            <a:cs typeface="Times New Roman" panose="02020603050405020304" pitchFamily="18" charset="0"/>
          </a:endParaRPr>
        </a:p>
      </dgm:t>
    </dgm:pt>
    <dgm:pt modelId="{8CF237D6-8110-47FF-888E-F7B98AF43627}" type="pres">
      <dgm:prSet presAssocID="{0D570AFC-F252-44E6-A8BC-93BB19247B8A}" presName="Name0" presStyleCnt="0">
        <dgm:presLayoutVars>
          <dgm:dir/>
          <dgm:animLvl val="lvl"/>
          <dgm:resizeHandles val="exact"/>
        </dgm:presLayoutVars>
      </dgm:prSet>
      <dgm:spPr/>
      <dgm:t>
        <a:bodyPr/>
        <a:lstStyle/>
        <a:p>
          <a:endParaRPr lang="tr-TR"/>
        </a:p>
      </dgm:t>
    </dgm:pt>
    <dgm:pt modelId="{0BB4D519-798A-4D3B-8266-AB4B097A1FE9}" type="pres">
      <dgm:prSet presAssocID="{E9CCC143-6355-4D42-8233-38E7E6CE4A9A}" presName="compositeNode" presStyleCnt="0">
        <dgm:presLayoutVars>
          <dgm:bulletEnabled val="1"/>
        </dgm:presLayoutVars>
      </dgm:prSet>
      <dgm:spPr/>
    </dgm:pt>
    <dgm:pt modelId="{127EDAC9-D8CA-4242-9B95-5F0967BB55A4}" type="pres">
      <dgm:prSet presAssocID="{E9CCC143-6355-4D42-8233-38E7E6CE4A9A}" presName="bgRect" presStyleLbl="node1" presStyleIdx="0" presStyleCnt="4" custScaleX="99403" custScaleY="162506"/>
      <dgm:spPr/>
      <dgm:t>
        <a:bodyPr/>
        <a:lstStyle/>
        <a:p>
          <a:endParaRPr lang="tr-TR"/>
        </a:p>
      </dgm:t>
    </dgm:pt>
    <dgm:pt modelId="{2064D41C-8433-4D06-8BD6-9C40EF13C006}" type="pres">
      <dgm:prSet presAssocID="{E9CCC143-6355-4D42-8233-38E7E6CE4A9A}" presName="parentNode" presStyleLbl="node1" presStyleIdx="0" presStyleCnt="4">
        <dgm:presLayoutVars>
          <dgm:chMax val="0"/>
          <dgm:bulletEnabled val="1"/>
        </dgm:presLayoutVars>
      </dgm:prSet>
      <dgm:spPr/>
      <dgm:t>
        <a:bodyPr/>
        <a:lstStyle/>
        <a:p>
          <a:endParaRPr lang="tr-TR"/>
        </a:p>
      </dgm:t>
    </dgm:pt>
    <dgm:pt modelId="{B0958706-60AD-4A89-8B41-EE7848274265}" type="pres">
      <dgm:prSet presAssocID="{E9CCC143-6355-4D42-8233-38E7E6CE4A9A}" presName="childNode" presStyleLbl="node1" presStyleIdx="0" presStyleCnt="4">
        <dgm:presLayoutVars>
          <dgm:bulletEnabled val="1"/>
        </dgm:presLayoutVars>
      </dgm:prSet>
      <dgm:spPr/>
      <dgm:t>
        <a:bodyPr/>
        <a:lstStyle/>
        <a:p>
          <a:endParaRPr lang="tr-TR"/>
        </a:p>
      </dgm:t>
    </dgm:pt>
    <dgm:pt modelId="{DC55FF8A-41F5-4929-A85C-539C7F86CD4A}" type="pres">
      <dgm:prSet presAssocID="{C17FEB7D-CD3F-44ED-905C-CC3E3602872A}" presName="hSp" presStyleCnt="0"/>
      <dgm:spPr/>
    </dgm:pt>
    <dgm:pt modelId="{70E79DD8-1251-4C4F-8F63-8897DA700CFB}" type="pres">
      <dgm:prSet presAssocID="{C17FEB7D-CD3F-44ED-905C-CC3E3602872A}" presName="vProcSp" presStyleCnt="0"/>
      <dgm:spPr/>
    </dgm:pt>
    <dgm:pt modelId="{09C1C6E4-390D-466D-A4B2-2F7CCB95294E}" type="pres">
      <dgm:prSet presAssocID="{C17FEB7D-CD3F-44ED-905C-CC3E3602872A}" presName="vSp1" presStyleCnt="0"/>
      <dgm:spPr/>
    </dgm:pt>
    <dgm:pt modelId="{783887E0-EAAD-4EE4-88CE-4849385F764E}" type="pres">
      <dgm:prSet presAssocID="{C17FEB7D-CD3F-44ED-905C-CC3E3602872A}" presName="simulatedConn" presStyleLbl="solidFgAcc1" presStyleIdx="0" presStyleCnt="3"/>
      <dgm:spPr/>
    </dgm:pt>
    <dgm:pt modelId="{79F9A3F6-424C-4C51-BBBC-8AF64867DFC3}" type="pres">
      <dgm:prSet presAssocID="{C17FEB7D-CD3F-44ED-905C-CC3E3602872A}" presName="vSp2" presStyleCnt="0"/>
      <dgm:spPr/>
    </dgm:pt>
    <dgm:pt modelId="{9478D91F-0B31-4609-B4D0-55EB0F65483A}" type="pres">
      <dgm:prSet presAssocID="{C17FEB7D-CD3F-44ED-905C-CC3E3602872A}" presName="sibTrans" presStyleCnt="0"/>
      <dgm:spPr/>
    </dgm:pt>
    <dgm:pt modelId="{5A8C6333-7F2F-45C5-98B1-B6E6126C6E5C}" type="pres">
      <dgm:prSet presAssocID="{996EF9B9-3D72-4015-A05C-538E95F2329A}" presName="compositeNode" presStyleCnt="0">
        <dgm:presLayoutVars>
          <dgm:bulletEnabled val="1"/>
        </dgm:presLayoutVars>
      </dgm:prSet>
      <dgm:spPr/>
    </dgm:pt>
    <dgm:pt modelId="{5AEF407E-DA3E-4AE2-A184-2723E2347126}" type="pres">
      <dgm:prSet presAssocID="{996EF9B9-3D72-4015-A05C-538E95F2329A}" presName="bgRect" presStyleLbl="node1" presStyleIdx="1" presStyleCnt="4" custScaleX="99403" custScaleY="162506"/>
      <dgm:spPr/>
      <dgm:t>
        <a:bodyPr/>
        <a:lstStyle/>
        <a:p>
          <a:endParaRPr lang="tr-TR"/>
        </a:p>
      </dgm:t>
    </dgm:pt>
    <dgm:pt modelId="{3BC67CCB-9CF3-4E84-AAB4-F447B46A7C7E}" type="pres">
      <dgm:prSet presAssocID="{996EF9B9-3D72-4015-A05C-538E95F2329A}" presName="parentNode" presStyleLbl="node1" presStyleIdx="1" presStyleCnt="4">
        <dgm:presLayoutVars>
          <dgm:chMax val="0"/>
          <dgm:bulletEnabled val="1"/>
        </dgm:presLayoutVars>
      </dgm:prSet>
      <dgm:spPr/>
      <dgm:t>
        <a:bodyPr/>
        <a:lstStyle/>
        <a:p>
          <a:endParaRPr lang="tr-TR"/>
        </a:p>
      </dgm:t>
    </dgm:pt>
    <dgm:pt modelId="{9B6FAEC0-43E0-40BA-BCAF-671D0F3395B0}" type="pres">
      <dgm:prSet presAssocID="{996EF9B9-3D72-4015-A05C-538E95F2329A}" presName="childNode" presStyleLbl="node1" presStyleIdx="1" presStyleCnt="4">
        <dgm:presLayoutVars>
          <dgm:bulletEnabled val="1"/>
        </dgm:presLayoutVars>
      </dgm:prSet>
      <dgm:spPr/>
      <dgm:t>
        <a:bodyPr/>
        <a:lstStyle/>
        <a:p>
          <a:endParaRPr lang="tr-TR"/>
        </a:p>
      </dgm:t>
    </dgm:pt>
    <dgm:pt modelId="{F7A9D33E-48CD-4F3A-94A4-CE6B58FDBF1F}" type="pres">
      <dgm:prSet presAssocID="{C7A8D7C4-33A7-4F42-9581-DC81D8F8AEA5}" presName="hSp" presStyleCnt="0"/>
      <dgm:spPr/>
    </dgm:pt>
    <dgm:pt modelId="{FA6379A3-8668-4F97-9691-85F8D4C9CF36}" type="pres">
      <dgm:prSet presAssocID="{C7A8D7C4-33A7-4F42-9581-DC81D8F8AEA5}" presName="vProcSp" presStyleCnt="0"/>
      <dgm:spPr/>
    </dgm:pt>
    <dgm:pt modelId="{DA55A2B3-05AA-4C8C-9E38-EED1847B634A}" type="pres">
      <dgm:prSet presAssocID="{C7A8D7C4-33A7-4F42-9581-DC81D8F8AEA5}" presName="vSp1" presStyleCnt="0"/>
      <dgm:spPr/>
    </dgm:pt>
    <dgm:pt modelId="{D1D66C7B-8649-4955-9188-F2B6E68898E1}" type="pres">
      <dgm:prSet presAssocID="{C7A8D7C4-33A7-4F42-9581-DC81D8F8AEA5}" presName="simulatedConn" presStyleLbl="solidFgAcc1" presStyleIdx="1" presStyleCnt="3"/>
      <dgm:spPr/>
    </dgm:pt>
    <dgm:pt modelId="{1A07730B-00BE-4D3C-AC77-C667B41D481C}" type="pres">
      <dgm:prSet presAssocID="{C7A8D7C4-33A7-4F42-9581-DC81D8F8AEA5}" presName="vSp2" presStyleCnt="0"/>
      <dgm:spPr/>
    </dgm:pt>
    <dgm:pt modelId="{7BB671F5-29CD-45FC-9977-13EE0556577F}" type="pres">
      <dgm:prSet presAssocID="{C7A8D7C4-33A7-4F42-9581-DC81D8F8AEA5}" presName="sibTrans" presStyleCnt="0"/>
      <dgm:spPr/>
    </dgm:pt>
    <dgm:pt modelId="{C3BF56C2-F4BB-47BE-AE00-5B7B58BD2AF9}" type="pres">
      <dgm:prSet presAssocID="{490406E2-6F63-40CB-B5AC-6EE673CD69F2}" presName="compositeNode" presStyleCnt="0">
        <dgm:presLayoutVars>
          <dgm:bulletEnabled val="1"/>
        </dgm:presLayoutVars>
      </dgm:prSet>
      <dgm:spPr/>
    </dgm:pt>
    <dgm:pt modelId="{A4BE578C-4BF8-4E15-B447-97EBE608842B}" type="pres">
      <dgm:prSet presAssocID="{490406E2-6F63-40CB-B5AC-6EE673CD69F2}" presName="bgRect" presStyleLbl="node1" presStyleIdx="2" presStyleCnt="4" custScaleX="99403" custScaleY="162506"/>
      <dgm:spPr/>
      <dgm:t>
        <a:bodyPr/>
        <a:lstStyle/>
        <a:p>
          <a:endParaRPr lang="tr-TR"/>
        </a:p>
      </dgm:t>
    </dgm:pt>
    <dgm:pt modelId="{E2FAAB34-85FC-4651-8775-6E46B0308AF8}" type="pres">
      <dgm:prSet presAssocID="{490406E2-6F63-40CB-B5AC-6EE673CD69F2}" presName="parentNode" presStyleLbl="node1" presStyleIdx="2" presStyleCnt="4">
        <dgm:presLayoutVars>
          <dgm:chMax val="0"/>
          <dgm:bulletEnabled val="1"/>
        </dgm:presLayoutVars>
      </dgm:prSet>
      <dgm:spPr/>
      <dgm:t>
        <a:bodyPr/>
        <a:lstStyle/>
        <a:p>
          <a:endParaRPr lang="tr-TR"/>
        </a:p>
      </dgm:t>
    </dgm:pt>
    <dgm:pt modelId="{0C15F038-CFA8-47E0-91BB-E133173BA83B}" type="pres">
      <dgm:prSet presAssocID="{490406E2-6F63-40CB-B5AC-6EE673CD69F2}" presName="childNode" presStyleLbl="node1" presStyleIdx="2" presStyleCnt="4">
        <dgm:presLayoutVars>
          <dgm:bulletEnabled val="1"/>
        </dgm:presLayoutVars>
      </dgm:prSet>
      <dgm:spPr/>
      <dgm:t>
        <a:bodyPr/>
        <a:lstStyle/>
        <a:p>
          <a:endParaRPr lang="tr-TR"/>
        </a:p>
      </dgm:t>
    </dgm:pt>
    <dgm:pt modelId="{2A833123-2CF2-4EF9-BEE6-57FF11EB0EB2}" type="pres">
      <dgm:prSet presAssocID="{10B78FCE-012C-4D08-B0B2-4A63BBDC09EA}" presName="hSp" presStyleCnt="0"/>
      <dgm:spPr/>
    </dgm:pt>
    <dgm:pt modelId="{3D211547-23B8-4401-B0DD-D63572C1166A}" type="pres">
      <dgm:prSet presAssocID="{10B78FCE-012C-4D08-B0B2-4A63BBDC09EA}" presName="vProcSp" presStyleCnt="0"/>
      <dgm:spPr/>
    </dgm:pt>
    <dgm:pt modelId="{1A866DE8-C266-4942-B6E4-A2B4BD6F42D4}" type="pres">
      <dgm:prSet presAssocID="{10B78FCE-012C-4D08-B0B2-4A63BBDC09EA}" presName="vSp1" presStyleCnt="0"/>
      <dgm:spPr/>
    </dgm:pt>
    <dgm:pt modelId="{F42747EC-F09E-4617-9C8E-0D342B0AE552}" type="pres">
      <dgm:prSet presAssocID="{10B78FCE-012C-4D08-B0B2-4A63BBDC09EA}" presName="simulatedConn" presStyleLbl="solidFgAcc1" presStyleIdx="2" presStyleCnt="3"/>
      <dgm:spPr/>
    </dgm:pt>
    <dgm:pt modelId="{E966AA36-BD69-4A1C-BE4E-4CBE4AA8FF9C}" type="pres">
      <dgm:prSet presAssocID="{10B78FCE-012C-4D08-B0B2-4A63BBDC09EA}" presName="vSp2" presStyleCnt="0"/>
      <dgm:spPr/>
    </dgm:pt>
    <dgm:pt modelId="{103DF485-C4F1-4244-968D-9522247B3A66}" type="pres">
      <dgm:prSet presAssocID="{10B78FCE-012C-4D08-B0B2-4A63BBDC09EA}" presName="sibTrans" presStyleCnt="0"/>
      <dgm:spPr/>
    </dgm:pt>
    <dgm:pt modelId="{D6C57D5B-EBFE-4C2F-9CB5-A0F65A1D660F}" type="pres">
      <dgm:prSet presAssocID="{AA30316F-A7EA-4FB9-B923-2FFAB7F9906C}" presName="compositeNode" presStyleCnt="0">
        <dgm:presLayoutVars>
          <dgm:bulletEnabled val="1"/>
        </dgm:presLayoutVars>
      </dgm:prSet>
      <dgm:spPr/>
    </dgm:pt>
    <dgm:pt modelId="{5AAC5F77-CE4E-4154-98AF-58A4F4A38DB1}" type="pres">
      <dgm:prSet presAssocID="{AA30316F-A7EA-4FB9-B923-2FFAB7F9906C}" presName="bgRect" presStyleLbl="node1" presStyleIdx="3" presStyleCnt="4" custScaleX="99403" custScaleY="162506" custLinFactNeighborX="-963" custLinFactNeighborY="1204"/>
      <dgm:spPr/>
      <dgm:t>
        <a:bodyPr/>
        <a:lstStyle/>
        <a:p>
          <a:endParaRPr lang="tr-TR"/>
        </a:p>
      </dgm:t>
    </dgm:pt>
    <dgm:pt modelId="{1594262A-DBC6-4375-9469-9C6A7B23AC84}" type="pres">
      <dgm:prSet presAssocID="{AA30316F-A7EA-4FB9-B923-2FFAB7F9906C}" presName="parentNode" presStyleLbl="node1" presStyleIdx="3" presStyleCnt="4">
        <dgm:presLayoutVars>
          <dgm:chMax val="0"/>
          <dgm:bulletEnabled val="1"/>
        </dgm:presLayoutVars>
      </dgm:prSet>
      <dgm:spPr/>
      <dgm:t>
        <a:bodyPr/>
        <a:lstStyle/>
        <a:p>
          <a:endParaRPr lang="tr-TR"/>
        </a:p>
      </dgm:t>
    </dgm:pt>
    <dgm:pt modelId="{39C5DB63-ECB7-4017-9F6D-69D77B0179BB}" type="pres">
      <dgm:prSet presAssocID="{AA30316F-A7EA-4FB9-B923-2FFAB7F9906C}" presName="childNode" presStyleLbl="node1" presStyleIdx="3" presStyleCnt="4">
        <dgm:presLayoutVars>
          <dgm:bulletEnabled val="1"/>
        </dgm:presLayoutVars>
      </dgm:prSet>
      <dgm:spPr/>
      <dgm:t>
        <a:bodyPr/>
        <a:lstStyle/>
        <a:p>
          <a:endParaRPr lang="tr-TR"/>
        </a:p>
      </dgm:t>
    </dgm:pt>
  </dgm:ptLst>
  <dgm:cxnLst>
    <dgm:cxn modelId="{62E0B514-660D-4084-9040-D3F1849FF4B2}" type="presOf" srcId="{234711FD-6CAD-4651-99F4-77C9A9F31438}" destId="{B0958706-60AD-4A89-8B41-EE7848274265}" srcOrd="0" destOrd="0" presId="urn:microsoft.com/office/officeart/2005/8/layout/hProcess7"/>
    <dgm:cxn modelId="{4B3EBDC9-DD8D-4421-A840-60613865EB86}" srcId="{0D570AFC-F252-44E6-A8BC-93BB19247B8A}" destId="{AA30316F-A7EA-4FB9-B923-2FFAB7F9906C}" srcOrd="3" destOrd="0" parTransId="{3128558D-8127-474C-8D24-DC9556E53B58}" sibTransId="{0BA3BBFD-230E-4AF7-AA3A-FB3039F9597A}"/>
    <dgm:cxn modelId="{8D0854BB-6A38-43FE-BC9E-3F651FC02EC8}" type="presOf" srcId="{E9CCC143-6355-4D42-8233-38E7E6CE4A9A}" destId="{127EDAC9-D8CA-4242-9B95-5F0967BB55A4}" srcOrd="0" destOrd="0" presId="urn:microsoft.com/office/officeart/2005/8/layout/hProcess7"/>
    <dgm:cxn modelId="{792D9AE9-7600-49BE-AB9A-B76CD686C294}" srcId="{AA30316F-A7EA-4FB9-B923-2FFAB7F9906C}" destId="{A9746B88-56B7-4EED-926A-3C9D4F78FC73}" srcOrd="0" destOrd="0" parTransId="{63559B72-49E2-4181-852F-B0A0B82B9D4E}" sibTransId="{41CBED30-C123-4F56-B698-D9A83F178246}"/>
    <dgm:cxn modelId="{F090DD37-599E-40CB-825A-AB01E8740ADA}" type="presOf" srcId="{996EF9B9-3D72-4015-A05C-538E95F2329A}" destId="{3BC67CCB-9CF3-4E84-AAB4-F447B46A7C7E}" srcOrd="1" destOrd="0" presId="urn:microsoft.com/office/officeart/2005/8/layout/hProcess7"/>
    <dgm:cxn modelId="{0C33F529-01CD-4AED-8449-00718FE55186}" type="presOf" srcId="{A9746B88-56B7-4EED-926A-3C9D4F78FC73}" destId="{39C5DB63-ECB7-4017-9F6D-69D77B0179BB}" srcOrd="0" destOrd="0" presId="urn:microsoft.com/office/officeart/2005/8/layout/hProcess7"/>
    <dgm:cxn modelId="{8A58D2FC-9878-4695-838D-AB70E02E84E4}" type="presOf" srcId="{996EF9B9-3D72-4015-A05C-538E95F2329A}" destId="{5AEF407E-DA3E-4AE2-A184-2723E2347126}" srcOrd="0" destOrd="0" presId="urn:microsoft.com/office/officeart/2005/8/layout/hProcess7"/>
    <dgm:cxn modelId="{919AE4C8-7A7E-41D9-99AE-1F126FEBC85B}" type="presOf" srcId="{E9CCC143-6355-4D42-8233-38E7E6CE4A9A}" destId="{2064D41C-8433-4D06-8BD6-9C40EF13C006}" srcOrd="1" destOrd="0" presId="urn:microsoft.com/office/officeart/2005/8/layout/hProcess7"/>
    <dgm:cxn modelId="{E4B59546-B57D-467D-AEA2-E4AD10EFC992}" type="presOf" srcId="{AA30316F-A7EA-4FB9-B923-2FFAB7F9906C}" destId="{1594262A-DBC6-4375-9469-9C6A7B23AC84}" srcOrd="1" destOrd="0" presId="urn:microsoft.com/office/officeart/2005/8/layout/hProcess7"/>
    <dgm:cxn modelId="{AFE8288B-54C6-4C21-8859-4A5BD881C3AE}" srcId="{E9CCC143-6355-4D42-8233-38E7E6CE4A9A}" destId="{234711FD-6CAD-4651-99F4-77C9A9F31438}" srcOrd="0" destOrd="0" parTransId="{8B1EB5AF-6D17-4433-AACE-50EAA108F27D}" sibTransId="{F1FCD031-EF49-41D2-A24E-1C2344F8E01C}"/>
    <dgm:cxn modelId="{2C3DE7A5-2643-416A-B07B-FF3211FC2EAA}" srcId="{490406E2-6F63-40CB-B5AC-6EE673CD69F2}" destId="{5AD2A454-B9FB-42C2-86AB-8C485C9B7AFB}" srcOrd="0" destOrd="0" parTransId="{E6D87414-FD63-4549-B63D-FF1D4363285E}" sibTransId="{E9C76C26-54A5-48C4-8FB9-CF7101C82CDD}"/>
    <dgm:cxn modelId="{90570C87-8ECA-4058-8ED2-DD0DCC0D0595}" type="presOf" srcId="{5AD2A454-B9FB-42C2-86AB-8C485C9B7AFB}" destId="{0C15F038-CFA8-47E0-91BB-E133173BA83B}" srcOrd="0" destOrd="0" presId="urn:microsoft.com/office/officeart/2005/8/layout/hProcess7"/>
    <dgm:cxn modelId="{8D713B05-4BE5-44FA-A84B-811F1DCF9D5C}" type="presOf" srcId="{A7D8D8BD-E722-4EE5-8667-ECFCA5A22E84}" destId="{B0958706-60AD-4A89-8B41-EE7848274265}" srcOrd="0" destOrd="1" presId="urn:microsoft.com/office/officeart/2005/8/layout/hProcess7"/>
    <dgm:cxn modelId="{D92A2C81-8A89-4E08-A5B1-7EB47A37EA82}" srcId="{996EF9B9-3D72-4015-A05C-538E95F2329A}" destId="{D5182534-EFD0-4DB4-B45C-98C118E834E9}" srcOrd="0" destOrd="0" parTransId="{267BF7A7-93FD-4D30-BA9F-92ECDDC13F77}" sibTransId="{AB6E701C-49BB-44A3-8ACF-4C1FA3714A7A}"/>
    <dgm:cxn modelId="{FFC7179D-F5EA-4E13-98B3-80F969CF336F}" type="presOf" srcId="{0D570AFC-F252-44E6-A8BC-93BB19247B8A}" destId="{8CF237D6-8110-47FF-888E-F7B98AF43627}" srcOrd="0" destOrd="0" presId="urn:microsoft.com/office/officeart/2005/8/layout/hProcess7"/>
    <dgm:cxn modelId="{473B5FE0-E403-43E4-8A2F-675C42E3A42F}" type="presOf" srcId="{490406E2-6F63-40CB-B5AC-6EE673CD69F2}" destId="{A4BE578C-4BF8-4E15-B447-97EBE608842B}" srcOrd="0" destOrd="0" presId="urn:microsoft.com/office/officeart/2005/8/layout/hProcess7"/>
    <dgm:cxn modelId="{5574809A-C962-4D55-8540-04D4323DAB37}" srcId="{0D570AFC-F252-44E6-A8BC-93BB19247B8A}" destId="{E9CCC143-6355-4D42-8233-38E7E6CE4A9A}" srcOrd="0" destOrd="0" parTransId="{9A4A46C5-8E8C-4800-99BF-C9FC70424EA0}" sibTransId="{C17FEB7D-CD3F-44ED-905C-CC3E3602872A}"/>
    <dgm:cxn modelId="{FFC9C691-23B4-40A1-A308-D643F35002BB}" srcId="{0D570AFC-F252-44E6-A8BC-93BB19247B8A}" destId="{996EF9B9-3D72-4015-A05C-538E95F2329A}" srcOrd="1" destOrd="0" parTransId="{F426FB5C-F6E8-4F15-B644-71D8E2B9A44D}" sibTransId="{C7A8D7C4-33A7-4F42-9581-DC81D8F8AEA5}"/>
    <dgm:cxn modelId="{AF1F99B8-2F94-4A09-AAAF-30F55648766B}" srcId="{0D570AFC-F252-44E6-A8BC-93BB19247B8A}" destId="{490406E2-6F63-40CB-B5AC-6EE673CD69F2}" srcOrd="2" destOrd="0" parTransId="{30463274-3B9B-4BB1-A48E-3BF70AEEF3A4}" sibTransId="{10B78FCE-012C-4D08-B0B2-4A63BBDC09EA}"/>
    <dgm:cxn modelId="{01AEF6D9-B258-4565-B1BC-A7BCD8672429}" type="presOf" srcId="{D5182534-EFD0-4DB4-B45C-98C118E834E9}" destId="{9B6FAEC0-43E0-40BA-BCAF-671D0F3395B0}" srcOrd="0" destOrd="0" presId="urn:microsoft.com/office/officeart/2005/8/layout/hProcess7"/>
    <dgm:cxn modelId="{9A5679A3-304F-4418-9070-8D3073A00DB7}" srcId="{E9CCC143-6355-4D42-8233-38E7E6CE4A9A}" destId="{A7D8D8BD-E722-4EE5-8667-ECFCA5A22E84}" srcOrd="1" destOrd="0" parTransId="{F7D0A927-DA0D-47D7-ABA4-7497D9683614}" sibTransId="{AB95F8DD-6AC6-48FC-A6B4-9439B77F51C6}"/>
    <dgm:cxn modelId="{04F2EE28-B736-4B1B-A4C8-6F28D15ACDBF}" type="presOf" srcId="{AA30316F-A7EA-4FB9-B923-2FFAB7F9906C}" destId="{5AAC5F77-CE4E-4154-98AF-58A4F4A38DB1}" srcOrd="0" destOrd="0" presId="urn:microsoft.com/office/officeart/2005/8/layout/hProcess7"/>
    <dgm:cxn modelId="{A35DAB39-2DE2-4BCF-A686-D8171F36274B}" type="presOf" srcId="{490406E2-6F63-40CB-B5AC-6EE673CD69F2}" destId="{E2FAAB34-85FC-4651-8775-6E46B0308AF8}" srcOrd="1" destOrd="0" presId="urn:microsoft.com/office/officeart/2005/8/layout/hProcess7"/>
    <dgm:cxn modelId="{1CE2577F-3B92-470A-BE4E-A1BF8A43E5FF}" type="presParOf" srcId="{8CF237D6-8110-47FF-888E-F7B98AF43627}" destId="{0BB4D519-798A-4D3B-8266-AB4B097A1FE9}" srcOrd="0" destOrd="0" presId="urn:microsoft.com/office/officeart/2005/8/layout/hProcess7"/>
    <dgm:cxn modelId="{CB72894A-C0BE-4CD2-BE76-19D622F2D0FD}" type="presParOf" srcId="{0BB4D519-798A-4D3B-8266-AB4B097A1FE9}" destId="{127EDAC9-D8CA-4242-9B95-5F0967BB55A4}" srcOrd="0" destOrd="0" presId="urn:microsoft.com/office/officeart/2005/8/layout/hProcess7"/>
    <dgm:cxn modelId="{023F20C1-DBC9-41CD-A680-563BC1AFFC51}" type="presParOf" srcId="{0BB4D519-798A-4D3B-8266-AB4B097A1FE9}" destId="{2064D41C-8433-4D06-8BD6-9C40EF13C006}" srcOrd="1" destOrd="0" presId="urn:microsoft.com/office/officeart/2005/8/layout/hProcess7"/>
    <dgm:cxn modelId="{06DD1C10-40D3-404D-BFBA-6435963E32FA}" type="presParOf" srcId="{0BB4D519-798A-4D3B-8266-AB4B097A1FE9}" destId="{B0958706-60AD-4A89-8B41-EE7848274265}" srcOrd="2" destOrd="0" presId="urn:microsoft.com/office/officeart/2005/8/layout/hProcess7"/>
    <dgm:cxn modelId="{38F71621-DE32-45EC-BF15-95786D7C391D}" type="presParOf" srcId="{8CF237D6-8110-47FF-888E-F7B98AF43627}" destId="{DC55FF8A-41F5-4929-A85C-539C7F86CD4A}" srcOrd="1" destOrd="0" presId="urn:microsoft.com/office/officeart/2005/8/layout/hProcess7"/>
    <dgm:cxn modelId="{5F783419-E2A4-4931-B1DC-766EE866DA9C}" type="presParOf" srcId="{8CF237D6-8110-47FF-888E-F7B98AF43627}" destId="{70E79DD8-1251-4C4F-8F63-8897DA700CFB}" srcOrd="2" destOrd="0" presId="urn:microsoft.com/office/officeart/2005/8/layout/hProcess7"/>
    <dgm:cxn modelId="{ADC7C31B-747E-47E3-BA02-7A29E977DB8B}" type="presParOf" srcId="{70E79DD8-1251-4C4F-8F63-8897DA700CFB}" destId="{09C1C6E4-390D-466D-A4B2-2F7CCB95294E}" srcOrd="0" destOrd="0" presId="urn:microsoft.com/office/officeart/2005/8/layout/hProcess7"/>
    <dgm:cxn modelId="{7ECA064E-BE5C-47A4-AA74-60AD3F7A3699}" type="presParOf" srcId="{70E79DD8-1251-4C4F-8F63-8897DA700CFB}" destId="{783887E0-EAAD-4EE4-88CE-4849385F764E}" srcOrd="1" destOrd="0" presId="urn:microsoft.com/office/officeart/2005/8/layout/hProcess7"/>
    <dgm:cxn modelId="{40124BE5-70BF-4FB4-8A1F-05CBC2BDAEBD}" type="presParOf" srcId="{70E79DD8-1251-4C4F-8F63-8897DA700CFB}" destId="{79F9A3F6-424C-4C51-BBBC-8AF64867DFC3}" srcOrd="2" destOrd="0" presId="urn:microsoft.com/office/officeart/2005/8/layout/hProcess7"/>
    <dgm:cxn modelId="{03428674-BE15-45CB-85D1-91F0B694F220}" type="presParOf" srcId="{8CF237D6-8110-47FF-888E-F7B98AF43627}" destId="{9478D91F-0B31-4609-B4D0-55EB0F65483A}" srcOrd="3" destOrd="0" presId="urn:microsoft.com/office/officeart/2005/8/layout/hProcess7"/>
    <dgm:cxn modelId="{7A268AC4-DF44-42C9-8D49-016A23928A44}" type="presParOf" srcId="{8CF237D6-8110-47FF-888E-F7B98AF43627}" destId="{5A8C6333-7F2F-45C5-98B1-B6E6126C6E5C}" srcOrd="4" destOrd="0" presId="urn:microsoft.com/office/officeart/2005/8/layout/hProcess7"/>
    <dgm:cxn modelId="{A220271C-9EEC-410F-9440-438CFFD1F231}" type="presParOf" srcId="{5A8C6333-7F2F-45C5-98B1-B6E6126C6E5C}" destId="{5AEF407E-DA3E-4AE2-A184-2723E2347126}" srcOrd="0" destOrd="0" presId="urn:microsoft.com/office/officeart/2005/8/layout/hProcess7"/>
    <dgm:cxn modelId="{4C64BB84-285C-4906-BE26-1F9C5BFD57AC}" type="presParOf" srcId="{5A8C6333-7F2F-45C5-98B1-B6E6126C6E5C}" destId="{3BC67CCB-9CF3-4E84-AAB4-F447B46A7C7E}" srcOrd="1" destOrd="0" presId="urn:microsoft.com/office/officeart/2005/8/layout/hProcess7"/>
    <dgm:cxn modelId="{9A28D508-2735-4D9B-8F66-C01E80C33E08}" type="presParOf" srcId="{5A8C6333-7F2F-45C5-98B1-B6E6126C6E5C}" destId="{9B6FAEC0-43E0-40BA-BCAF-671D0F3395B0}" srcOrd="2" destOrd="0" presId="urn:microsoft.com/office/officeart/2005/8/layout/hProcess7"/>
    <dgm:cxn modelId="{C8E83250-5992-4751-830D-A2724E5D3AE3}" type="presParOf" srcId="{8CF237D6-8110-47FF-888E-F7B98AF43627}" destId="{F7A9D33E-48CD-4F3A-94A4-CE6B58FDBF1F}" srcOrd="5" destOrd="0" presId="urn:microsoft.com/office/officeart/2005/8/layout/hProcess7"/>
    <dgm:cxn modelId="{A96AECC1-753B-4FB1-96E1-FC0D9EF801A0}" type="presParOf" srcId="{8CF237D6-8110-47FF-888E-F7B98AF43627}" destId="{FA6379A3-8668-4F97-9691-85F8D4C9CF36}" srcOrd="6" destOrd="0" presId="urn:microsoft.com/office/officeart/2005/8/layout/hProcess7"/>
    <dgm:cxn modelId="{53B23BF4-1D72-4807-AC39-1706C06840A4}" type="presParOf" srcId="{FA6379A3-8668-4F97-9691-85F8D4C9CF36}" destId="{DA55A2B3-05AA-4C8C-9E38-EED1847B634A}" srcOrd="0" destOrd="0" presId="urn:microsoft.com/office/officeart/2005/8/layout/hProcess7"/>
    <dgm:cxn modelId="{7614536F-72CF-46BD-B989-30001309C89D}" type="presParOf" srcId="{FA6379A3-8668-4F97-9691-85F8D4C9CF36}" destId="{D1D66C7B-8649-4955-9188-F2B6E68898E1}" srcOrd="1" destOrd="0" presId="urn:microsoft.com/office/officeart/2005/8/layout/hProcess7"/>
    <dgm:cxn modelId="{6F00ECD0-3BE9-438E-B23E-D3630B7EC1CA}" type="presParOf" srcId="{FA6379A3-8668-4F97-9691-85F8D4C9CF36}" destId="{1A07730B-00BE-4D3C-AC77-C667B41D481C}" srcOrd="2" destOrd="0" presId="urn:microsoft.com/office/officeart/2005/8/layout/hProcess7"/>
    <dgm:cxn modelId="{96A1724F-080E-4E89-9B5A-B08792E7470A}" type="presParOf" srcId="{8CF237D6-8110-47FF-888E-F7B98AF43627}" destId="{7BB671F5-29CD-45FC-9977-13EE0556577F}" srcOrd="7" destOrd="0" presId="urn:microsoft.com/office/officeart/2005/8/layout/hProcess7"/>
    <dgm:cxn modelId="{24FC7FF2-C4BA-437F-AA43-47C2B82F8793}" type="presParOf" srcId="{8CF237D6-8110-47FF-888E-F7B98AF43627}" destId="{C3BF56C2-F4BB-47BE-AE00-5B7B58BD2AF9}" srcOrd="8" destOrd="0" presId="urn:microsoft.com/office/officeart/2005/8/layout/hProcess7"/>
    <dgm:cxn modelId="{A52AD956-FEF6-4748-8390-A62F46B7F85D}" type="presParOf" srcId="{C3BF56C2-F4BB-47BE-AE00-5B7B58BD2AF9}" destId="{A4BE578C-4BF8-4E15-B447-97EBE608842B}" srcOrd="0" destOrd="0" presId="urn:microsoft.com/office/officeart/2005/8/layout/hProcess7"/>
    <dgm:cxn modelId="{05CEBAF8-BC0A-42C1-A211-76852ADE43C0}" type="presParOf" srcId="{C3BF56C2-F4BB-47BE-AE00-5B7B58BD2AF9}" destId="{E2FAAB34-85FC-4651-8775-6E46B0308AF8}" srcOrd="1" destOrd="0" presId="urn:microsoft.com/office/officeart/2005/8/layout/hProcess7"/>
    <dgm:cxn modelId="{793369EE-D576-4A1C-9CF4-6B72E3F99F95}" type="presParOf" srcId="{C3BF56C2-F4BB-47BE-AE00-5B7B58BD2AF9}" destId="{0C15F038-CFA8-47E0-91BB-E133173BA83B}" srcOrd="2" destOrd="0" presId="urn:microsoft.com/office/officeart/2005/8/layout/hProcess7"/>
    <dgm:cxn modelId="{5E7C89E9-B5F3-48E0-A2F4-9D41AC4CFBCA}" type="presParOf" srcId="{8CF237D6-8110-47FF-888E-F7B98AF43627}" destId="{2A833123-2CF2-4EF9-BEE6-57FF11EB0EB2}" srcOrd="9" destOrd="0" presId="urn:microsoft.com/office/officeart/2005/8/layout/hProcess7"/>
    <dgm:cxn modelId="{FD368B52-E2D8-41DA-ABEB-90B8B8207A63}" type="presParOf" srcId="{8CF237D6-8110-47FF-888E-F7B98AF43627}" destId="{3D211547-23B8-4401-B0DD-D63572C1166A}" srcOrd="10" destOrd="0" presId="urn:microsoft.com/office/officeart/2005/8/layout/hProcess7"/>
    <dgm:cxn modelId="{9A408FAC-D2D5-46ED-89F0-F86B69AC8B07}" type="presParOf" srcId="{3D211547-23B8-4401-B0DD-D63572C1166A}" destId="{1A866DE8-C266-4942-B6E4-A2B4BD6F42D4}" srcOrd="0" destOrd="0" presId="urn:microsoft.com/office/officeart/2005/8/layout/hProcess7"/>
    <dgm:cxn modelId="{E7EC9468-4F53-4067-903E-F92FBA9BE634}" type="presParOf" srcId="{3D211547-23B8-4401-B0DD-D63572C1166A}" destId="{F42747EC-F09E-4617-9C8E-0D342B0AE552}" srcOrd="1" destOrd="0" presId="urn:microsoft.com/office/officeart/2005/8/layout/hProcess7"/>
    <dgm:cxn modelId="{D157D6BD-8467-420F-A80F-A6364B6824D1}" type="presParOf" srcId="{3D211547-23B8-4401-B0DD-D63572C1166A}" destId="{E966AA36-BD69-4A1C-BE4E-4CBE4AA8FF9C}" srcOrd="2" destOrd="0" presId="urn:microsoft.com/office/officeart/2005/8/layout/hProcess7"/>
    <dgm:cxn modelId="{4D938131-6897-4820-BB46-AFD3FF224F60}" type="presParOf" srcId="{8CF237D6-8110-47FF-888E-F7B98AF43627}" destId="{103DF485-C4F1-4244-968D-9522247B3A66}" srcOrd="11" destOrd="0" presId="urn:microsoft.com/office/officeart/2005/8/layout/hProcess7"/>
    <dgm:cxn modelId="{B10573AC-40F4-4E61-A455-DCD780EE2A95}" type="presParOf" srcId="{8CF237D6-8110-47FF-888E-F7B98AF43627}" destId="{D6C57D5B-EBFE-4C2F-9CB5-A0F65A1D660F}" srcOrd="12" destOrd="0" presId="urn:microsoft.com/office/officeart/2005/8/layout/hProcess7"/>
    <dgm:cxn modelId="{64CB602F-7DEE-44D9-B5FD-0CC9241EBCA8}" type="presParOf" srcId="{D6C57D5B-EBFE-4C2F-9CB5-A0F65A1D660F}" destId="{5AAC5F77-CE4E-4154-98AF-58A4F4A38DB1}" srcOrd="0" destOrd="0" presId="urn:microsoft.com/office/officeart/2005/8/layout/hProcess7"/>
    <dgm:cxn modelId="{EEED8D9A-2922-41CB-9FF7-184EFE7E901E}" type="presParOf" srcId="{D6C57D5B-EBFE-4C2F-9CB5-A0F65A1D660F}" destId="{1594262A-DBC6-4375-9469-9C6A7B23AC84}" srcOrd="1" destOrd="0" presId="urn:microsoft.com/office/officeart/2005/8/layout/hProcess7"/>
    <dgm:cxn modelId="{D2DCA63F-3FAA-4912-8621-ACB19C46E29A}" type="presParOf" srcId="{D6C57D5B-EBFE-4C2F-9CB5-A0F65A1D660F}" destId="{39C5DB63-ECB7-4017-9F6D-69D77B0179B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BE5F9B-88E0-4CE5-ADF1-901463CB34E4}" type="doc">
      <dgm:prSet loTypeId="urn:microsoft.com/office/officeart/2005/8/layout/vList3" loCatId="list" qsTypeId="urn:microsoft.com/office/officeart/2005/8/quickstyle/simple1" qsCatId="simple" csTypeId="urn:microsoft.com/office/officeart/2005/8/colors/colorful2" csCatId="colorful" phldr="1"/>
      <dgm:spPr/>
    </dgm:pt>
    <dgm:pt modelId="{78943D12-B0C8-4BC8-B35F-B7FE8053AF83}">
      <dgm:prSet phldrT="[Metin]"/>
      <dgm:spPr/>
      <dgm:t>
        <a:bodyPr/>
        <a:lstStyle/>
        <a:p>
          <a:r>
            <a:rPr lang="tr-TR" dirty="0"/>
            <a:t>Çalışmayı </a:t>
          </a:r>
          <a:r>
            <a:rPr lang="tr-TR" dirty="0" smtClean="0"/>
            <a:t>Hazırlayan İcra Başmüdürü, Müdür ve Müdür Yardımcıları</a:t>
          </a:r>
          <a:endParaRPr lang="tr-TR" dirty="0"/>
        </a:p>
      </dgm:t>
    </dgm:pt>
    <dgm:pt modelId="{0C8B23C1-3CC3-424A-B8FD-6B42BA2CF9EF}" type="parTrans" cxnId="{732C12DA-8042-450C-AC66-B2DE31378561}">
      <dgm:prSet/>
      <dgm:spPr/>
      <dgm:t>
        <a:bodyPr/>
        <a:lstStyle/>
        <a:p>
          <a:endParaRPr lang="tr-TR"/>
        </a:p>
      </dgm:t>
    </dgm:pt>
    <dgm:pt modelId="{E8FEF144-1177-4266-9B18-898EC162A307}" type="sibTrans" cxnId="{732C12DA-8042-450C-AC66-B2DE31378561}">
      <dgm:prSet/>
      <dgm:spPr/>
      <dgm:t>
        <a:bodyPr/>
        <a:lstStyle/>
        <a:p>
          <a:endParaRPr lang="tr-TR"/>
        </a:p>
      </dgm:t>
    </dgm:pt>
    <dgm:pt modelId="{9FABDE5A-3EFB-4152-9ED5-090CED645C9B}" type="pres">
      <dgm:prSet presAssocID="{75BE5F9B-88E0-4CE5-ADF1-901463CB34E4}" presName="linearFlow" presStyleCnt="0">
        <dgm:presLayoutVars>
          <dgm:dir/>
          <dgm:resizeHandles val="exact"/>
        </dgm:presLayoutVars>
      </dgm:prSet>
      <dgm:spPr/>
    </dgm:pt>
    <dgm:pt modelId="{19C0671B-3436-429D-9B4A-AA878199B02A}" type="pres">
      <dgm:prSet presAssocID="{78943D12-B0C8-4BC8-B35F-B7FE8053AF83}" presName="composite" presStyleCnt="0"/>
      <dgm:spPr/>
    </dgm:pt>
    <dgm:pt modelId="{B13E09F7-D281-4CB2-BEB8-489E2C59EF47}" type="pres">
      <dgm:prSet presAssocID="{78943D12-B0C8-4BC8-B35F-B7FE8053AF83}" presName="imgShp"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İş arkadaşları toplansın">
            <a:extLst>
              <a:ext uri="{FF2B5EF4-FFF2-40B4-BE49-F238E27FC236}">
                <a16:creationId xmlns:a16="http://schemas.microsoft.com/office/drawing/2014/main" id="{4F122EC6-1D07-18DF-5C4F-EC797E3A8F45}"/>
              </a:ext>
            </a:extLst>
          </dgm14:cNvPr>
        </a:ext>
      </dgm:extLst>
    </dgm:pt>
    <dgm:pt modelId="{E5C73A3B-49C0-4D71-AEAD-D0FD8D47BC8E}" type="pres">
      <dgm:prSet presAssocID="{78943D12-B0C8-4BC8-B35F-B7FE8053AF83}" presName="txShp" presStyleLbl="node1" presStyleIdx="0" presStyleCnt="1">
        <dgm:presLayoutVars>
          <dgm:bulletEnabled val="1"/>
        </dgm:presLayoutVars>
      </dgm:prSet>
      <dgm:spPr/>
      <dgm:t>
        <a:bodyPr/>
        <a:lstStyle/>
        <a:p>
          <a:endParaRPr lang="tr-TR"/>
        </a:p>
      </dgm:t>
    </dgm:pt>
  </dgm:ptLst>
  <dgm:cxnLst>
    <dgm:cxn modelId="{887B887C-DE1A-494D-A852-FDC108CF2E1C}" type="presOf" srcId="{78943D12-B0C8-4BC8-B35F-B7FE8053AF83}" destId="{E5C73A3B-49C0-4D71-AEAD-D0FD8D47BC8E}" srcOrd="0" destOrd="0" presId="urn:microsoft.com/office/officeart/2005/8/layout/vList3"/>
    <dgm:cxn modelId="{46437460-FE05-4D15-8C69-3A20BE47D78B}" type="presOf" srcId="{75BE5F9B-88E0-4CE5-ADF1-901463CB34E4}" destId="{9FABDE5A-3EFB-4152-9ED5-090CED645C9B}" srcOrd="0" destOrd="0" presId="urn:microsoft.com/office/officeart/2005/8/layout/vList3"/>
    <dgm:cxn modelId="{732C12DA-8042-450C-AC66-B2DE31378561}" srcId="{75BE5F9B-88E0-4CE5-ADF1-901463CB34E4}" destId="{78943D12-B0C8-4BC8-B35F-B7FE8053AF83}" srcOrd="0" destOrd="0" parTransId="{0C8B23C1-3CC3-424A-B8FD-6B42BA2CF9EF}" sibTransId="{E8FEF144-1177-4266-9B18-898EC162A307}"/>
    <dgm:cxn modelId="{C7E2AD11-BF71-4E01-9729-32A98B7F31A8}" type="presParOf" srcId="{9FABDE5A-3EFB-4152-9ED5-090CED645C9B}" destId="{19C0671B-3436-429D-9B4A-AA878199B02A}" srcOrd="0" destOrd="0" presId="urn:microsoft.com/office/officeart/2005/8/layout/vList3"/>
    <dgm:cxn modelId="{32865338-7794-4CDD-BF22-F548EE07CCB4}" type="presParOf" srcId="{19C0671B-3436-429D-9B4A-AA878199B02A}" destId="{B13E09F7-D281-4CB2-BEB8-489E2C59EF47}" srcOrd="0" destOrd="0" presId="urn:microsoft.com/office/officeart/2005/8/layout/vList3"/>
    <dgm:cxn modelId="{E882A383-B9B7-48CD-9F5D-4814DA0C2084}" type="presParOf" srcId="{19C0671B-3436-429D-9B4A-AA878199B02A}" destId="{E5C73A3B-49C0-4D71-AEAD-D0FD8D47BC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5C218-2869-4671-BCBD-2C5F718448A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9FD5526B-B3F9-44CA-98E8-962508F0A0C1}">
      <dgm:prSet phldrT="[Metin]" custT="1"/>
      <dgm:spPr>
        <a:solidFill>
          <a:schemeClr val="accent2"/>
        </a:solidFill>
      </dgm:spPr>
      <dgm:t>
        <a:bodyPr/>
        <a:lstStyle/>
        <a:p>
          <a:r>
            <a:rPr lang="tr-TR" sz="3200" b="1" dirty="0">
              <a:latin typeface="Times New Roman" panose="02020603050405020304" pitchFamily="18" charset="0"/>
              <a:cs typeface="Times New Roman" panose="02020603050405020304" pitchFamily="18" charset="0"/>
            </a:rPr>
            <a:t>Diğer Özel Takip Yolları</a:t>
          </a:r>
        </a:p>
      </dgm:t>
    </dgm:pt>
    <dgm:pt modelId="{F9883E8D-9569-45FA-98D1-911B918026D9}" type="parTrans" cxnId="{D67CAC39-DB2A-43A9-BA92-5879B8736DD0}">
      <dgm:prSet/>
      <dgm:spPr/>
      <dgm:t>
        <a:bodyPr/>
        <a:lstStyle/>
        <a:p>
          <a:endParaRPr lang="tr-TR"/>
        </a:p>
      </dgm:t>
    </dgm:pt>
    <dgm:pt modelId="{E7C68093-A1DE-469D-A234-61E706A7DABA}" type="sibTrans" cxnId="{D67CAC39-DB2A-43A9-BA92-5879B8736DD0}">
      <dgm:prSet/>
      <dgm:spPr/>
      <dgm:t>
        <a:bodyPr/>
        <a:lstStyle/>
        <a:p>
          <a:endParaRPr lang="tr-TR"/>
        </a:p>
      </dgm:t>
    </dgm:pt>
    <dgm:pt modelId="{F2033764-3C1C-46E8-A5C5-BCDE222448E8}">
      <dgm:prSet phldrT="[Metin]" custT="1"/>
      <dgm:spPr/>
      <dgm:t>
        <a:bodyPr/>
        <a:lstStyle/>
        <a:p>
          <a:pPr>
            <a:lnSpc>
              <a:spcPct val="100000"/>
            </a:lnSpc>
          </a:pP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İİK’nun</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153 Mad. Gereğince Yapılan Müracaatlara İlişkin Yapılacak İşlemler (Ters İpotek Takibi)</a:t>
          </a:r>
        </a:p>
      </dgm:t>
    </dgm:pt>
    <dgm:pt modelId="{A7D7FB87-005B-4750-B650-71525806752F}" type="parTrans" cxnId="{D1D7D987-C55E-4B60-9D52-90C6DD7DE662}">
      <dgm:prSet/>
      <dgm:spPr/>
      <dgm:t>
        <a:bodyPr/>
        <a:lstStyle/>
        <a:p>
          <a:endParaRPr lang="tr-TR"/>
        </a:p>
      </dgm:t>
    </dgm:pt>
    <dgm:pt modelId="{06D7DADF-6024-40AF-905D-2761A90C2F33}" type="sibTrans" cxnId="{D1D7D987-C55E-4B60-9D52-90C6DD7DE662}">
      <dgm:prSet/>
      <dgm:spPr/>
      <dgm:t>
        <a:bodyPr/>
        <a:lstStyle/>
        <a:p>
          <a:endParaRPr lang="tr-TR"/>
        </a:p>
      </dgm:t>
    </dgm:pt>
    <dgm:pt modelId="{F17DAB7E-A5E0-4AE4-9A88-8E15BE4E5651}">
      <dgm:prSet phldrT="[Metin]" custT="1"/>
      <dgm:spPr/>
      <dgm:t>
        <a:bodyPr/>
        <a:lstStyle/>
        <a:p>
          <a:pPr>
            <a:lnSpc>
              <a:spcPct val="100000"/>
            </a:lnSpc>
          </a:pP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İhtiyati Haciz – İhtiyati Tedbir</a:t>
          </a:r>
        </a:p>
      </dgm:t>
    </dgm:pt>
    <dgm:pt modelId="{24E7D565-5CE7-4265-8CC8-DF946922CE66}" type="parTrans" cxnId="{CA2B0668-1970-4D70-B571-6FBC0CF3F4B0}">
      <dgm:prSet/>
      <dgm:spPr/>
      <dgm:t>
        <a:bodyPr/>
        <a:lstStyle/>
        <a:p>
          <a:endParaRPr lang="tr-TR"/>
        </a:p>
      </dgm:t>
    </dgm:pt>
    <dgm:pt modelId="{24E689BF-BDC0-4E3C-A74A-B048F3E5F476}" type="sibTrans" cxnId="{CA2B0668-1970-4D70-B571-6FBC0CF3F4B0}">
      <dgm:prSet/>
      <dgm:spPr/>
      <dgm:t>
        <a:bodyPr/>
        <a:lstStyle/>
        <a:p>
          <a:endParaRPr lang="tr-TR"/>
        </a:p>
      </dgm:t>
    </dgm:pt>
    <dgm:pt modelId="{30355130-FBA0-4895-8556-8CA528ADF6A2}">
      <dgm:prSet phldrT="[Metin]" custT="1"/>
      <dgm:spPr/>
      <dgm:t>
        <a:bodyPr/>
        <a:lstStyle/>
        <a:p>
          <a:pPr>
            <a:lnSpc>
              <a:spcPct val="100000"/>
            </a:lnSpc>
          </a:pP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Hapis Hakkı (İİK.270)</a:t>
          </a:r>
        </a:p>
      </dgm:t>
    </dgm:pt>
    <dgm:pt modelId="{C6A364BB-DE39-4CF1-B655-C55F8DA7A69F}" type="parTrans" cxnId="{12AE6170-0E6B-4E62-8AD4-A77717450A77}">
      <dgm:prSet/>
      <dgm:spPr/>
      <dgm:t>
        <a:bodyPr/>
        <a:lstStyle/>
        <a:p>
          <a:endParaRPr lang="tr-TR"/>
        </a:p>
      </dgm:t>
    </dgm:pt>
    <dgm:pt modelId="{229EA9F7-5E1B-4449-97D6-FA2B4AAB91B8}" type="sibTrans" cxnId="{12AE6170-0E6B-4E62-8AD4-A77717450A77}">
      <dgm:prSet/>
      <dgm:spPr/>
      <dgm:t>
        <a:bodyPr/>
        <a:lstStyle/>
        <a:p>
          <a:endParaRPr lang="tr-TR"/>
        </a:p>
      </dgm:t>
    </dgm:pt>
    <dgm:pt modelId="{ABE9A149-4DAB-4EDA-B3A7-941A3FF62027}">
      <dgm:prSet phldrT="[Metin]" custT="1"/>
      <dgm:spPr/>
      <dgm:t>
        <a:bodyPr/>
        <a:lstStyle/>
        <a:p>
          <a:pPr>
            <a:lnSpc>
              <a:spcPct val="100000"/>
            </a:lnSpc>
          </a:pP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Kamulaştırma Kanunun 20 Maddesi Gereğince Taşınmazın Tahliyesi</a:t>
          </a:r>
        </a:p>
      </dgm:t>
    </dgm:pt>
    <dgm:pt modelId="{ADAD077E-7517-4411-87C9-74AEECD140FA}" type="parTrans" cxnId="{99C578BE-74D6-42C0-B1C3-EAD5BE7382E3}">
      <dgm:prSet/>
      <dgm:spPr/>
      <dgm:t>
        <a:bodyPr/>
        <a:lstStyle/>
        <a:p>
          <a:endParaRPr lang="tr-TR"/>
        </a:p>
      </dgm:t>
    </dgm:pt>
    <dgm:pt modelId="{D548631E-7B5B-403B-9760-ED85840465C7}" type="sibTrans" cxnId="{99C578BE-74D6-42C0-B1C3-EAD5BE7382E3}">
      <dgm:prSet/>
      <dgm:spPr/>
      <dgm:t>
        <a:bodyPr/>
        <a:lstStyle/>
        <a:p>
          <a:endParaRPr lang="tr-TR"/>
        </a:p>
      </dgm:t>
    </dgm:pt>
    <dgm:pt modelId="{A9DF9191-0449-4FBF-BB99-50F5E490936E}">
      <dgm:prSet phldrT="[Metin]" custT="1"/>
      <dgm:spPr/>
      <dgm:t>
        <a:bodyPr/>
        <a:lstStyle/>
        <a:p>
          <a:pPr>
            <a:lnSpc>
              <a:spcPct val="100000"/>
            </a:lnSpc>
          </a:pP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6284 Sayılı Kanun Gereğince Aile Mahkemelerince Verilen Eda Hükmü İçeren ve Resen Yapılacak İşlemler</a:t>
          </a:r>
        </a:p>
      </dgm:t>
    </dgm:pt>
    <dgm:pt modelId="{887A149B-9805-40E1-A8CC-CBEE3180C248}" type="parTrans" cxnId="{EEF6385C-A51B-4524-BD75-81DE00982581}">
      <dgm:prSet/>
      <dgm:spPr/>
    </dgm:pt>
    <dgm:pt modelId="{2D052876-2352-4B35-AEED-F16DA8C3B961}" type="sibTrans" cxnId="{EEF6385C-A51B-4524-BD75-81DE00982581}">
      <dgm:prSet/>
      <dgm:spPr/>
    </dgm:pt>
    <dgm:pt modelId="{4DC815F5-D3EA-481A-8C42-5005E25C2849}" type="pres">
      <dgm:prSet presAssocID="{0C55C218-2869-4671-BCBD-2C5F718448A7}" presName="hierChild1" presStyleCnt="0">
        <dgm:presLayoutVars>
          <dgm:orgChart val="1"/>
          <dgm:chPref val="1"/>
          <dgm:dir/>
          <dgm:animOne val="branch"/>
          <dgm:animLvl val="lvl"/>
          <dgm:resizeHandles/>
        </dgm:presLayoutVars>
      </dgm:prSet>
      <dgm:spPr/>
      <dgm:t>
        <a:bodyPr/>
        <a:lstStyle/>
        <a:p>
          <a:endParaRPr lang="tr-TR"/>
        </a:p>
      </dgm:t>
    </dgm:pt>
    <dgm:pt modelId="{DFBCDDA7-2B8E-430E-AA10-9C3662973B50}" type="pres">
      <dgm:prSet presAssocID="{9FD5526B-B3F9-44CA-98E8-962508F0A0C1}" presName="hierRoot1" presStyleCnt="0">
        <dgm:presLayoutVars>
          <dgm:hierBranch val="init"/>
        </dgm:presLayoutVars>
      </dgm:prSet>
      <dgm:spPr/>
    </dgm:pt>
    <dgm:pt modelId="{7515B2D4-C29E-43D4-94D8-3583EAF0EFEC}" type="pres">
      <dgm:prSet presAssocID="{9FD5526B-B3F9-44CA-98E8-962508F0A0C1}" presName="rootComposite1" presStyleCnt="0"/>
      <dgm:spPr/>
    </dgm:pt>
    <dgm:pt modelId="{6CE73C68-83AA-43F5-8D60-BF46A162103B}" type="pres">
      <dgm:prSet presAssocID="{9FD5526B-B3F9-44CA-98E8-962508F0A0C1}" presName="rootText1" presStyleLbl="node0" presStyleIdx="0" presStyleCnt="1" custScaleX="329428">
        <dgm:presLayoutVars>
          <dgm:chPref val="3"/>
        </dgm:presLayoutVars>
      </dgm:prSet>
      <dgm:spPr/>
      <dgm:t>
        <a:bodyPr/>
        <a:lstStyle/>
        <a:p>
          <a:endParaRPr lang="tr-TR"/>
        </a:p>
      </dgm:t>
    </dgm:pt>
    <dgm:pt modelId="{9CE1CAC0-A5FE-4AC9-8E55-B34B452FD5A5}" type="pres">
      <dgm:prSet presAssocID="{9FD5526B-B3F9-44CA-98E8-962508F0A0C1}" presName="rootConnector1" presStyleLbl="node1" presStyleIdx="0" presStyleCnt="0"/>
      <dgm:spPr/>
      <dgm:t>
        <a:bodyPr/>
        <a:lstStyle/>
        <a:p>
          <a:endParaRPr lang="tr-TR"/>
        </a:p>
      </dgm:t>
    </dgm:pt>
    <dgm:pt modelId="{A23AFC3C-DBBC-4DB8-AAF2-51E52B8A9A46}" type="pres">
      <dgm:prSet presAssocID="{9FD5526B-B3F9-44CA-98E8-962508F0A0C1}" presName="hierChild2" presStyleCnt="0"/>
      <dgm:spPr/>
    </dgm:pt>
    <dgm:pt modelId="{0C98E42D-F46D-4F69-A053-D2E2D116B1DD}" type="pres">
      <dgm:prSet presAssocID="{A7D7FB87-005B-4750-B650-71525806752F}" presName="Name37" presStyleLbl="parChTrans1D2" presStyleIdx="0" presStyleCnt="5"/>
      <dgm:spPr/>
      <dgm:t>
        <a:bodyPr/>
        <a:lstStyle/>
        <a:p>
          <a:endParaRPr lang="tr-TR"/>
        </a:p>
      </dgm:t>
    </dgm:pt>
    <dgm:pt modelId="{F37976E3-47D2-4CA6-8492-18B7E804274B}" type="pres">
      <dgm:prSet presAssocID="{F2033764-3C1C-46E8-A5C5-BCDE222448E8}" presName="hierRoot2" presStyleCnt="0">
        <dgm:presLayoutVars>
          <dgm:hierBranch val="init"/>
        </dgm:presLayoutVars>
      </dgm:prSet>
      <dgm:spPr/>
    </dgm:pt>
    <dgm:pt modelId="{FD668CE1-9D11-4D6F-8CDF-309B838C828F}" type="pres">
      <dgm:prSet presAssocID="{F2033764-3C1C-46E8-A5C5-BCDE222448E8}" presName="rootComposite" presStyleCnt="0"/>
      <dgm:spPr/>
    </dgm:pt>
    <dgm:pt modelId="{EAFEAADE-229A-449B-A78F-F880E0441EBA}" type="pres">
      <dgm:prSet presAssocID="{F2033764-3C1C-46E8-A5C5-BCDE222448E8}" presName="rootText" presStyleLbl="node2" presStyleIdx="0" presStyleCnt="5" custScaleY="248088">
        <dgm:presLayoutVars>
          <dgm:chPref val="3"/>
        </dgm:presLayoutVars>
      </dgm:prSet>
      <dgm:spPr/>
      <dgm:t>
        <a:bodyPr/>
        <a:lstStyle/>
        <a:p>
          <a:endParaRPr lang="tr-TR"/>
        </a:p>
      </dgm:t>
    </dgm:pt>
    <dgm:pt modelId="{BA67C92F-766B-481D-B8F4-2F3CED63A836}" type="pres">
      <dgm:prSet presAssocID="{F2033764-3C1C-46E8-A5C5-BCDE222448E8}" presName="rootConnector" presStyleLbl="node2" presStyleIdx="0" presStyleCnt="5"/>
      <dgm:spPr/>
      <dgm:t>
        <a:bodyPr/>
        <a:lstStyle/>
        <a:p>
          <a:endParaRPr lang="tr-TR"/>
        </a:p>
      </dgm:t>
    </dgm:pt>
    <dgm:pt modelId="{246A3DD3-AA3D-4D15-993E-DBD3B8EC6A5B}" type="pres">
      <dgm:prSet presAssocID="{F2033764-3C1C-46E8-A5C5-BCDE222448E8}" presName="hierChild4" presStyleCnt="0"/>
      <dgm:spPr/>
    </dgm:pt>
    <dgm:pt modelId="{C57380D3-C76F-4DAD-97EB-DD0BC75E936E}" type="pres">
      <dgm:prSet presAssocID="{F2033764-3C1C-46E8-A5C5-BCDE222448E8}" presName="hierChild5" presStyleCnt="0"/>
      <dgm:spPr/>
    </dgm:pt>
    <dgm:pt modelId="{F0CBDB58-1A04-456C-8AA0-D6D3C61B7C36}" type="pres">
      <dgm:prSet presAssocID="{887A149B-9805-40E1-A8CC-CBEE3180C248}" presName="Name37" presStyleLbl="parChTrans1D2" presStyleIdx="1" presStyleCnt="5"/>
      <dgm:spPr/>
    </dgm:pt>
    <dgm:pt modelId="{F4BB0C5F-A696-4D99-895A-6F01F5B6A887}" type="pres">
      <dgm:prSet presAssocID="{A9DF9191-0449-4FBF-BB99-50F5E490936E}" presName="hierRoot2" presStyleCnt="0">
        <dgm:presLayoutVars>
          <dgm:hierBranch val="init"/>
        </dgm:presLayoutVars>
      </dgm:prSet>
      <dgm:spPr/>
    </dgm:pt>
    <dgm:pt modelId="{48487CA6-9D0C-4F3C-B873-D8C8ADED467D}" type="pres">
      <dgm:prSet presAssocID="{A9DF9191-0449-4FBF-BB99-50F5E490936E}" presName="rootComposite" presStyleCnt="0"/>
      <dgm:spPr/>
    </dgm:pt>
    <dgm:pt modelId="{FFC9DFA0-B001-4AE4-B59C-17DCDDF07481}" type="pres">
      <dgm:prSet presAssocID="{A9DF9191-0449-4FBF-BB99-50F5E490936E}" presName="rootText" presStyleLbl="node2" presStyleIdx="1" presStyleCnt="5" custScaleY="248088">
        <dgm:presLayoutVars>
          <dgm:chPref val="3"/>
        </dgm:presLayoutVars>
      </dgm:prSet>
      <dgm:spPr/>
      <dgm:t>
        <a:bodyPr/>
        <a:lstStyle/>
        <a:p>
          <a:endParaRPr lang="tr-TR"/>
        </a:p>
      </dgm:t>
    </dgm:pt>
    <dgm:pt modelId="{07E2E12B-485A-444B-A596-944C860DF481}" type="pres">
      <dgm:prSet presAssocID="{A9DF9191-0449-4FBF-BB99-50F5E490936E}" presName="rootConnector" presStyleLbl="node2" presStyleIdx="1" presStyleCnt="5"/>
      <dgm:spPr/>
      <dgm:t>
        <a:bodyPr/>
        <a:lstStyle/>
        <a:p>
          <a:endParaRPr lang="tr-TR"/>
        </a:p>
      </dgm:t>
    </dgm:pt>
    <dgm:pt modelId="{8088C605-9B95-447A-BD54-5C4701ED7542}" type="pres">
      <dgm:prSet presAssocID="{A9DF9191-0449-4FBF-BB99-50F5E490936E}" presName="hierChild4" presStyleCnt="0"/>
      <dgm:spPr/>
    </dgm:pt>
    <dgm:pt modelId="{DC3BB51B-AC3D-4B3C-A9DD-F687DEA32FB6}" type="pres">
      <dgm:prSet presAssocID="{A9DF9191-0449-4FBF-BB99-50F5E490936E}" presName="hierChild5" presStyleCnt="0"/>
      <dgm:spPr/>
    </dgm:pt>
    <dgm:pt modelId="{B65A497F-C4E0-405D-BD8F-12BAC11C4B21}" type="pres">
      <dgm:prSet presAssocID="{24E7D565-5CE7-4265-8CC8-DF946922CE66}" presName="Name37" presStyleLbl="parChTrans1D2" presStyleIdx="2" presStyleCnt="5"/>
      <dgm:spPr/>
      <dgm:t>
        <a:bodyPr/>
        <a:lstStyle/>
        <a:p>
          <a:endParaRPr lang="tr-TR"/>
        </a:p>
      </dgm:t>
    </dgm:pt>
    <dgm:pt modelId="{44047C51-B940-4EE9-B4C8-89FAC1233AE2}" type="pres">
      <dgm:prSet presAssocID="{F17DAB7E-A5E0-4AE4-9A88-8E15BE4E5651}" presName="hierRoot2" presStyleCnt="0">
        <dgm:presLayoutVars>
          <dgm:hierBranch val="init"/>
        </dgm:presLayoutVars>
      </dgm:prSet>
      <dgm:spPr/>
    </dgm:pt>
    <dgm:pt modelId="{C17ED3F8-582F-4DC4-9569-D2CB0349BC41}" type="pres">
      <dgm:prSet presAssocID="{F17DAB7E-A5E0-4AE4-9A88-8E15BE4E5651}" presName="rootComposite" presStyleCnt="0"/>
      <dgm:spPr/>
    </dgm:pt>
    <dgm:pt modelId="{CC1FCACA-9C71-48EC-9F93-F69B2F7F7DCC}" type="pres">
      <dgm:prSet presAssocID="{F17DAB7E-A5E0-4AE4-9A88-8E15BE4E5651}" presName="rootText" presStyleLbl="node2" presStyleIdx="2" presStyleCnt="5" custScaleY="248088">
        <dgm:presLayoutVars>
          <dgm:chPref val="3"/>
        </dgm:presLayoutVars>
      </dgm:prSet>
      <dgm:spPr/>
      <dgm:t>
        <a:bodyPr/>
        <a:lstStyle/>
        <a:p>
          <a:endParaRPr lang="tr-TR"/>
        </a:p>
      </dgm:t>
    </dgm:pt>
    <dgm:pt modelId="{6745DD89-48F3-41DB-9158-1B7EA1C2FDAA}" type="pres">
      <dgm:prSet presAssocID="{F17DAB7E-A5E0-4AE4-9A88-8E15BE4E5651}" presName="rootConnector" presStyleLbl="node2" presStyleIdx="2" presStyleCnt="5"/>
      <dgm:spPr/>
      <dgm:t>
        <a:bodyPr/>
        <a:lstStyle/>
        <a:p>
          <a:endParaRPr lang="tr-TR"/>
        </a:p>
      </dgm:t>
    </dgm:pt>
    <dgm:pt modelId="{3E9030A6-316B-4350-A2F2-600054942B17}" type="pres">
      <dgm:prSet presAssocID="{F17DAB7E-A5E0-4AE4-9A88-8E15BE4E5651}" presName="hierChild4" presStyleCnt="0"/>
      <dgm:spPr/>
    </dgm:pt>
    <dgm:pt modelId="{FF93CD62-F39B-4BA6-89A7-0B61BA649405}" type="pres">
      <dgm:prSet presAssocID="{F17DAB7E-A5E0-4AE4-9A88-8E15BE4E5651}" presName="hierChild5" presStyleCnt="0"/>
      <dgm:spPr/>
    </dgm:pt>
    <dgm:pt modelId="{5E04E9D1-D11A-4919-90DF-F86A4D0A6075}" type="pres">
      <dgm:prSet presAssocID="{C6A364BB-DE39-4CF1-B655-C55F8DA7A69F}" presName="Name37" presStyleLbl="parChTrans1D2" presStyleIdx="3" presStyleCnt="5"/>
      <dgm:spPr/>
      <dgm:t>
        <a:bodyPr/>
        <a:lstStyle/>
        <a:p>
          <a:endParaRPr lang="tr-TR"/>
        </a:p>
      </dgm:t>
    </dgm:pt>
    <dgm:pt modelId="{3841705D-3D16-432B-B385-157948C70B97}" type="pres">
      <dgm:prSet presAssocID="{30355130-FBA0-4895-8556-8CA528ADF6A2}" presName="hierRoot2" presStyleCnt="0">
        <dgm:presLayoutVars>
          <dgm:hierBranch val="init"/>
        </dgm:presLayoutVars>
      </dgm:prSet>
      <dgm:spPr/>
    </dgm:pt>
    <dgm:pt modelId="{F941E56F-231E-48C4-ACD3-C7F67D050BBE}" type="pres">
      <dgm:prSet presAssocID="{30355130-FBA0-4895-8556-8CA528ADF6A2}" presName="rootComposite" presStyleCnt="0"/>
      <dgm:spPr/>
    </dgm:pt>
    <dgm:pt modelId="{3BC9C056-B351-4F2D-9E08-4AC11E10D5A4}" type="pres">
      <dgm:prSet presAssocID="{30355130-FBA0-4895-8556-8CA528ADF6A2}" presName="rootText" presStyleLbl="node2" presStyleIdx="3" presStyleCnt="5" custScaleY="248088">
        <dgm:presLayoutVars>
          <dgm:chPref val="3"/>
        </dgm:presLayoutVars>
      </dgm:prSet>
      <dgm:spPr/>
      <dgm:t>
        <a:bodyPr/>
        <a:lstStyle/>
        <a:p>
          <a:endParaRPr lang="tr-TR"/>
        </a:p>
      </dgm:t>
    </dgm:pt>
    <dgm:pt modelId="{F90E40D6-A2A0-4B50-9787-B03610381BC6}" type="pres">
      <dgm:prSet presAssocID="{30355130-FBA0-4895-8556-8CA528ADF6A2}" presName="rootConnector" presStyleLbl="node2" presStyleIdx="3" presStyleCnt="5"/>
      <dgm:spPr/>
      <dgm:t>
        <a:bodyPr/>
        <a:lstStyle/>
        <a:p>
          <a:endParaRPr lang="tr-TR"/>
        </a:p>
      </dgm:t>
    </dgm:pt>
    <dgm:pt modelId="{5D5ADFA5-9B52-4A1E-BEE6-CD6180AC15A2}" type="pres">
      <dgm:prSet presAssocID="{30355130-FBA0-4895-8556-8CA528ADF6A2}" presName="hierChild4" presStyleCnt="0"/>
      <dgm:spPr/>
    </dgm:pt>
    <dgm:pt modelId="{9CE672D6-01AC-4000-A0C1-85598616D847}" type="pres">
      <dgm:prSet presAssocID="{30355130-FBA0-4895-8556-8CA528ADF6A2}" presName="hierChild5" presStyleCnt="0"/>
      <dgm:spPr/>
    </dgm:pt>
    <dgm:pt modelId="{B2EA05FA-3913-41AA-AB86-232AB168C5DF}" type="pres">
      <dgm:prSet presAssocID="{ADAD077E-7517-4411-87C9-74AEECD140FA}" presName="Name37" presStyleLbl="parChTrans1D2" presStyleIdx="4" presStyleCnt="5"/>
      <dgm:spPr/>
      <dgm:t>
        <a:bodyPr/>
        <a:lstStyle/>
        <a:p>
          <a:endParaRPr lang="tr-TR"/>
        </a:p>
      </dgm:t>
    </dgm:pt>
    <dgm:pt modelId="{DD487C34-99B8-417B-9F63-2F3929C913CD}" type="pres">
      <dgm:prSet presAssocID="{ABE9A149-4DAB-4EDA-B3A7-941A3FF62027}" presName="hierRoot2" presStyleCnt="0">
        <dgm:presLayoutVars>
          <dgm:hierBranch val="init"/>
        </dgm:presLayoutVars>
      </dgm:prSet>
      <dgm:spPr/>
    </dgm:pt>
    <dgm:pt modelId="{3732822A-D331-477E-A584-CE0729CA9801}" type="pres">
      <dgm:prSet presAssocID="{ABE9A149-4DAB-4EDA-B3A7-941A3FF62027}" presName="rootComposite" presStyleCnt="0"/>
      <dgm:spPr/>
    </dgm:pt>
    <dgm:pt modelId="{705A2F85-30F1-4528-B5B7-BF2E5B344774}" type="pres">
      <dgm:prSet presAssocID="{ABE9A149-4DAB-4EDA-B3A7-941A3FF62027}" presName="rootText" presStyleLbl="node2" presStyleIdx="4" presStyleCnt="5" custScaleY="248088">
        <dgm:presLayoutVars>
          <dgm:chPref val="3"/>
        </dgm:presLayoutVars>
      </dgm:prSet>
      <dgm:spPr/>
      <dgm:t>
        <a:bodyPr/>
        <a:lstStyle/>
        <a:p>
          <a:endParaRPr lang="tr-TR"/>
        </a:p>
      </dgm:t>
    </dgm:pt>
    <dgm:pt modelId="{AA66E27F-B15C-4A4B-8870-2ABA0C62C7B9}" type="pres">
      <dgm:prSet presAssocID="{ABE9A149-4DAB-4EDA-B3A7-941A3FF62027}" presName="rootConnector" presStyleLbl="node2" presStyleIdx="4" presStyleCnt="5"/>
      <dgm:spPr/>
      <dgm:t>
        <a:bodyPr/>
        <a:lstStyle/>
        <a:p>
          <a:endParaRPr lang="tr-TR"/>
        </a:p>
      </dgm:t>
    </dgm:pt>
    <dgm:pt modelId="{3EC1A3E8-6F7E-449F-A273-EB7DF4C10EDD}" type="pres">
      <dgm:prSet presAssocID="{ABE9A149-4DAB-4EDA-B3A7-941A3FF62027}" presName="hierChild4" presStyleCnt="0"/>
      <dgm:spPr/>
    </dgm:pt>
    <dgm:pt modelId="{D0BB80D5-3342-4050-9688-008E80A73696}" type="pres">
      <dgm:prSet presAssocID="{ABE9A149-4DAB-4EDA-B3A7-941A3FF62027}" presName="hierChild5" presStyleCnt="0"/>
      <dgm:spPr/>
    </dgm:pt>
    <dgm:pt modelId="{5FAF196C-B501-469F-B527-10CD175B2BEE}" type="pres">
      <dgm:prSet presAssocID="{9FD5526B-B3F9-44CA-98E8-962508F0A0C1}" presName="hierChild3" presStyleCnt="0"/>
      <dgm:spPr/>
    </dgm:pt>
  </dgm:ptLst>
  <dgm:cxnLst>
    <dgm:cxn modelId="{7D4779AB-2DFA-420F-ADA4-BB8E6CA24C06}" type="presOf" srcId="{F17DAB7E-A5E0-4AE4-9A88-8E15BE4E5651}" destId="{6745DD89-48F3-41DB-9158-1B7EA1C2FDAA}" srcOrd="1" destOrd="0" presId="urn:microsoft.com/office/officeart/2005/8/layout/orgChart1"/>
    <dgm:cxn modelId="{12AE6170-0E6B-4E62-8AD4-A77717450A77}" srcId="{9FD5526B-B3F9-44CA-98E8-962508F0A0C1}" destId="{30355130-FBA0-4895-8556-8CA528ADF6A2}" srcOrd="3" destOrd="0" parTransId="{C6A364BB-DE39-4CF1-B655-C55F8DA7A69F}" sibTransId="{229EA9F7-5E1B-4449-97D6-FA2B4AAB91B8}"/>
    <dgm:cxn modelId="{A5B3A965-875C-4AD0-A6C4-AB76D5EB24F7}" type="presOf" srcId="{F2033764-3C1C-46E8-A5C5-BCDE222448E8}" destId="{EAFEAADE-229A-449B-A78F-F880E0441EBA}" srcOrd="0" destOrd="0" presId="urn:microsoft.com/office/officeart/2005/8/layout/orgChart1"/>
    <dgm:cxn modelId="{C2A0E692-38D8-49F2-A954-B90B945B6BB1}" type="presOf" srcId="{9FD5526B-B3F9-44CA-98E8-962508F0A0C1}" destId="{9CE1CAC0-A5FE-4AC9-8E55-B34B452FD5A5}" srcOrd="1" destOrd="0" presId="urn:microsoft.com/office/officeart/2005/8/layout/orgChart1"/>
    <dgm:cxn modelId="{2A5C8F08-AC83-443A-AEA3-C8301227CFF1}" type="presOf" srcId="{A7D7FB87-005B-4750-B650-71525806752F}" destId="{0C98E42D-F46D-4F69-A053-D2E2D116B1DD}" srcOrd="0" destOrd="0" presId="urn:microsoft.com/office/officeart/2005/8/layout/orgChart1"/>
    <dgm:cxn modelId="{704F1A39-0723-407D-8739-A60E35283198}" type="presOf" srcId="{F2033764-3C1C-46E8-A5C5-BCDE222448E8}" destId="{BA67C92F-766B-481D-B8F4-2F3CED63A836}" srcOrd="1" destOrd="0" presId="urn:microsoft.com/office/officeart/2005/8/layout/orgChart1"/>
    <dgm:cxn modelId="{75C835E5-F0FC-472E-892B-9B2870B64C4B}" type="presOf" srcId="{0C55C218-2869-4671-BCBD-2C5F718448A7}" destId="{4DC815F5-D3EA-481A-8C42-5005E25C2849}" srcOrd="0" destOrd="0" presId="urn:microsoft.com/office/officeart/2005/8/layout/orgChart1"/>
    <dgm:cxn modelId="{EEF6385C-A51B-4524-BD75-81DE00982581}" srcId="{9FD5526B-B3F9-44CA-98E8-962508F0A0C1}" destId="{A9DF9191-0449-4FBF-BB99-50F5E490936E}" srcOrd="1" destOrd="0" parTransId="{887A149B-9805-40E1-A8CC-CBEE3180C248}" sibTransId="{2D052876-2352-4B35-AEED-F16DA8C3B961}"/>
    <dgm:cxn modelId="{CA2B0668-1970-4D70-B571-6FBC0CF3F4B0}" srcId="{9FD5526B-B3F9-44CA-98E8-962508F0A0C1}" destId="{F17DAB7E-A5E0-4AE4-9A88-8E15BE4E5651}" srcOrd="2" destOrd="0" parTransId="{24E7D565-5CE7-4265-8CC8-DF946922CE66}" sibTransId="{24E689BF-BDC0-4E3C-A74A-B048F3E5F476}"/>
    <dgm:cxn modelId="{D67CAC39-DB2A-43A9-BA92-5879B8736DD0}" srcId="{0C55C218-2869-4671-BCBD-2C5F718448A7}" destId="{9FD5526B-B3F9-44CA-98E8-962508F0A0C1}" srcOrd="0" destOrd="0" parTransId="{F9883E8D-9569-45FA-98D1-911B918026D9}" sibTransId="{E7C68093-A1DE-469D-A234-61E706A7DABA}"/>
    <dgm:cxn modelId="{4AE2A1C8-9A73-408C-9CEB-9984F51F8890}" type="presOf" srcId="{24E7D565-5CE7-4265-8CC8-DF946922CE66}" destId="{B65A497F-C4E0-405D-BD8F-12BAC11C4B21}" srcOrd="0" destOrd="0" presId="urn:microsoft.com/office/officeart/2005/8/layout/orgChart1"/>
    <dgm:cxn modelId="{6F461E6A-3538-4B47-8C5C-B983ABDB97A0}" type="presOf" srcId="{F17DAB7E-A5E0-4AE4-9A88-8E15BE4E5651}" destId="{CC1FCACA-9C71-48EC-9F93-F69B2F7F7DCC}" srcOrd="0" destOrd="0" presId="urn:microsoft.com/office/officeart/2005/8/layout/orgChart1"/>
    <dgm:cxn modelId="{82941775-481D-47F8-AA62-2FF5C8FC48D6}" type="presOf" srcId="{887A149B-9805-40E1-A8CC-CBEE3180C248}" destId="{F0CBDB58-1A04-456C-8AA0-D6D3C61B7C36}" srcOrd="0" destOrd="0" presId="urn:microsoft.com/office/officeart/2005/8/layout/orgChart1"/>
    <dgm:cxn modelId="{D3536EEE-3CF9-422E-B552-7FA9E753704A}" type="presOf" srcId="{30355130-FBA0-4895-8556-8CA528ADF6A2}" destId="{3BC9C056-B351-4F2D-9E08-4AC11E10D5A4}" srcOrd="0" destOrd="0" presId="urn:microsoft.com/office/officeart/2005/8/layout/orgChart1"/>
    <dgm:cxn modelId="{03EFE083-34AF-468D-B288-9313A3AB9240}" type="presOf" srcId="{ABE9A149-4DAB-4EDA-B3A7-941A3FF62027}" destId="{AA66E27F-B15C-4A4B-8870-2ABA0C62C7B9}" srcOrd="1" destOrd="0" presId="urn:microsoft.com/office/officeart/2005/8/layout/orgChart1"/>
    <dgm:cxn modelId="{99C578BE-74D6-42C0-B1C3-EAD5BE7382E3}" srcId="{9FD5526B-B3F9-44CA-98E8-962508F0A0C1}" destId="{ABE9A149-4DAB-4EDA-B3A7-941A3FF62027}" srcOrd="4" destOrd="0" parTransId="{ADAD077E-7517-4411-87C9-74AEECD140FA}" sibTransId="{D548631E-7B5B-403B-9760-ED85840465C7}"/>
    <dgm:cxn modelId="{D0DB14BA-6B2E-40AB-BECA-76C45A25FADD}" type="presOf" srcId="{A9DF9191-0449-4FBF-BB99-50F5E490936E}" destId="{07E2E12B-485A-444B-A596-944C860DF481}" srcOrd="1" destOrd="0" presId="urn:microsoft.com/office/officeart/2005/8/layout/orgChart1"/>
    <dgm:cxn modelId="{05D7E1B7-80EF-4C9D-937C-92F6CC7BD118}" type="presOf" srcId="{ADAD077E-7517-4411-87C9-74AEECD140FA}" destId="{B2EA05FA-3913-41AA-AB86-232AB168C5DF}" srcOrd="0" destOrd="0" presId="urn:microsoft.com/office/officeart/2005/8/layout/orgChart1"/>
    <dgm:cxn modelId="{910F859B-C0FD-4E0F-8535-08B4E068A648}" type="presOf" srcId="{30355130-FBA0-4895-8556-8CA528ADF6A2}" destId="{F90E40D6-A2A0-4B50-9787-B03610381BC6}" srcOrd="1" destOrd="0" presId="urn:microsoft.com/office/officeart/2005/8/layout/orgChart1"/>
    <dgm:cxn modelId="{99F54B97-E002-4334-94B0-A4CC367E2917}" type="presOf" srcId="{ABE9A149-4DAB-4EDA-B3A7-941A3FF62027}" destId="{705A2F85-30F1-4528-B5B7-BF2E5B344774}" srcOrd="0" destOrd="0" presId="urn:microsoft.com/office/officeart/2005/8/layout/orgChart1"/>
    <dgm:cxn modelId="{D1D7D987-C55E-4B60-9D52-90C6DD7DE662}" srcId="{9FD5526B-B3F9-44CA-98E8-962508F0A0C1}" destId="{F2033764-3C1C-46E8-A5C5-BCDE222448E8}" srcOrd="0" destOrd="0" parTransId="{A7D7FB87-005B-4750-B650-71525806752F}" sibTransId="{06D7DADF-6024-40AF-905D-2761A90C2F33}"/>
    <dgm:cxn modelId="{202BB26A-3C90-4A88-91DE-C03D8E2A9ECE}" type="presOf" srcId="{9FD5526B-B3F9-44CA-98E8-962508F0A0C1}" destId="{6CE73C68-83AA-43F5-8D60-BF46A162103B}" srcOrd="0" destOrd="0" presId="urn:microsoft.com/office/officeart/2005/8/layout/orgChart1"/>
    <dgm:cxn modelId="{A483D585-AA2A-4A60-8A9E-045027EDA6E6}" type="presOf" srcId="{A9DF9191-0449-4FBF-BB99-50F5E490936E}" destId="{FFC9DFA0-B001-4AE4-B59C-17DCDDF07481}" srcOrd="0" destOrd="0" presId="urn:microsoft.com/office/officeart/2005/8/layout/orgChart1"/>
    <dgm:cxn modelId="{84D50582-9B3C-4605-9A09-B71BD8644CB8}" type="presOf" srcId="{C6A364BB-DE39-4CF1-B655-C55F8DA7A69F}" destId="{5E04E9D1-D11A-4919-90DF-F86A4D0A6075}" srcOrd="0" destOrd="0" presId="urn:microsoft.com/office/officeart/2005/8/layout/orgChart1"/>
    <dgm:cxn modelId="{5F43076A-DD03-404E-B18C-FA845C85D627}" type="presParOf" srcId="{4DC815F5-D3EA-481A-8C42-5005E25C2849}" destId="{DFBCDDA7-2B8E-430E-AA10-9C3662973B50}" srcOrd="0" destOrd="0" presId="urn:microsoft.com/office/officeart/2005/8/layout/orgChart1"/>
    <dgm:cxn modelId="{48A7965F-CD5F-4212-9185-DCED2A90B0FB}" type="presParOf" srcId="{DFBCDDA7-2B8E-430E-AA10-9C3662973B50}" destId="{7515B2D4-C29E-43D4-94D8-3583EAF0EFEC}" srcOrd="0" destOrd="0" presId="urn:microsoft.com/office/officeart/2005/8/layout/orgChart1"/>
    <dgm:cxn modelId="{F80F9E44-2DC6-467A-A3ED-CCE7DEB680E6}" type="presParOf" srcId="{7515B2D4-C29E-43D4-94D8-3583EAF0EFEC}" destId="{6CE73C68-83AA-43F5-8D60-BF46A162103B}" srcOrd="0" destOrd="0" presId="urn:microsoft.com/office/officeart/2005/8/layout/orgChart1"/>
    <dgm:cxn modelId="{096CE538-D80A-4250-B37C-BE0BB9ACDC8A}" type="presParOf" srcId="{7515B2D4-C29E-43D4-94D8-3583EAF0EFEC}" destId="{9CE1CAC0-A5FE-4AC9-8E55-B34B452FD5A5}" srcOrd="1" destOrd="0" presId="urn:microsoft.com/office/officeart/2005/8/layout/orgChart1"/>
    <dgm:cxn modelId="{D000BEF4-F97A-4A73-ADA9-485E4D7DFB93}" type="presParOf" srcId="{DFBCDDA7-2B8E-430E-AA10-9C3662973B50}" destId="{A23AFC3C-DBBC-4DB8-AAF2-51E52B8A9A46}" srcOrd="1" destOrd="0" presId="urn:microsoft.com/office/officeart/2005/8/layout/orgChart1"/>
    <dgm:cxn modelId="{6EDDD2F0-D870-4DE8-9090-489EF919AEBE}" type="presParOf" srcId="{A23AFC3C-DBBC-4DB8-AAF2-51E52B8A9A46}" destId="{0C98E42D-F46D-4F69-A053-D2E2D116B1DD}" srcOrd="0" destOrd="0" presId="urn:microsoft.com/office/officeart/2005/8/layout/orgChart1"/>
    <dgm:cxn modelId="{C192B670-54FB-41A1-BFF4-E4707D52E748}" type="presParOf" srcId="{A23AFC3C-DBBC-4DB8-AAF2-51E52B8A9A46}" destId="{F37976E3-47D2-4CA6-8492-18B7E804274B}" srcOrd="1" destOrd="0" presId="urn:microsoft.com/office/officeart/2005/8/layout/orgChart1"/>
    <dgm:cxn modelId="{20C2CB73-9AF2-4FA0-B33C-E248593BD34E}" type="presParOf" srcId="{F37976E3-47D2-4CA6-8492-18B7E804274B}" destId="{FD668CE1-9D11-4D6F-8CDF-309B838C828F}" srcOrd="0" destOrd="0" presId="urn:microsoft.com/office/officeart/2005/8/layout/orgChart1"/>
    <dgm:cxn modelId="{77586646-25FD-48AD-9B33-EBC2D0C1C79E}" type="presParOf" srcId="{FD668CE1-9D11-4D6F-8CDF-309B838C828F}" destId="{EAFEAADE-229A-449B-A78F-F880E0441EBA}" srcOrd="0" destOrd="0" presId="urn:microsoft.com/office/officeart/2005/8/layout/orgChart1"/>
    <dgm:cxn modelId="{A73757EB-455D-417A-BE81-07282309409F}" type="presParOf" srcId="{FD668CE1-9D11-4D6F-8CDF-309B838C828F}" destId="{BA67C92F-766B-481D-B8F4-2F3CED63A836}" srcOrd="1" destOrd="0" presId="urn:microsoft.com/office/officeart/2005/8/layout/orgChart1"/>
    <dgm:cxn modelId="{4107238E-6D4D-4621-9791-AC9017EE46F8}" type="presParOf" srcId="{F37976E3-47D2-4CA6-8492-18B7E804274B}" destId="{246A3DD3-AA3D-4D15-993E-DBD3B8EC6A5B}" srcOrd="1" destOrd="0" presId="urn:microsoft.com/office/officeart/2005/8/layout/orgChart1"/>
    <dgm:cxn modelId="{5700E64D-F5BF-471D-AF7F-B734C16F3251}" type="presParOf" srcId="{F37976E3-47D2-4CA6-8492-18B7E804274B}" destId="{C57380D3-C76F-4DAD-97EB-DD0BC75E936E}" srcOrd="2" destOrd="0" presId="urn:microsoft.com/office/officeart/2005/8/layout/orgChart1"/>
    <dgm:cxn modelId="{D86A1335-0BEB-4352-BE6C-F53EB1BDE432}" type="presParOf" srcId="{A23AFC3C-DBBC-4DB8-AAF2-51E52B8A9A46}" destId="{F0CBDB58-1A04-456C-8AA0-D6D3C61B7C36}" srcOrd="2" destOrd="0" presId="urn:microsoft.com/office/officeart/2005/8/layout/orgChart1"/>
    <dgm:cxn modelId="{A9D5305A-1511-497B-83E4-B3AEB12B2173}" type="presParOf" srcId="{A23AFC3C-DBBC-4DB8-AAF2-51E52B8A9A46}" destId="{F4BB0C5F-A696-4D99-895A-6F01F5B6A887}" srcOrd="3" destOrd="0" presId="urn:microsoft.com/office/officeart/2005/8/layout/orgChart1"/>
    <dgm:cxn modelId="{5490BC12-8395-40FE-86C8-5E0D02B528C7}" type="presParOf" srcId="{F4BB0C5F-A696-4D99-895A-6F01F5B6A887}" destId="{48487CA6-9D0C-4F3C-B873-D8C8ADED467D}" srcOrd="0" destOrd="0" presId="urn:microsoft.com/office/officeart/2005/8/layout/orgChart1"/>
    <dgm:cxn modelId="{48955065-6842-4FDB-B12A-1AD22E00914D}" type="presParOf" srcId="{48487CA6-9D0C-4F3C-B873-D8C8ADED467D}" destId="{FFC9DFA0-B001-4AE4-B59C-17DCDDF07481}" srcOrd="0" destOrd="0" presId="urn:microsoft.com/office/officeart/2005/8/layout/orgChart1"/>
    <dgm:cxn modelId="{41D2275C-951C-41B1-AD04-2C393901F522}" type="presParOf" srcId="{48487CA6-9D0C-4F3C-B873-D8C8ADED467D}" destId="{07E2E12B-485A-444B-A596-944C860DF481}" srcOrd="1" destOrd="0" presId="urn:microsoft.com/office/officeart/2005/8/layout/orgChart1"/>
    <dgm:cxn modelId="{8CBCC6D1-E9E3-4BA4-BC18-1EB594729430}" type="presParOf" srcId="{F4BB0C5F-A696-4D99-895A-6F01F5B6A887}" destId="{8088C605-9B95-447A-BD54-5C4701ED7542}" srcOrd="1" destOrd="0" presId="urn:microsoft.com/office/officeart/2005/8/layout/orgChart1"/>
    <dgm:cxn modelId="{B80C434A-90A0-4FBE-986F-BBA675D301CC}" type="presParOf" srcId="{F4BB0C5F-A696-4D99-895A-6F01F5B6A887}" destId="{DC3BB51B-AC3D-4B3C-A9DD-F687DEA32FB6}" srcOrd="2" destOrd="0" presId="urn:microsoft.com/office/officeart/2005/8/layout/orgChart1"/>
    <dgm:cxn modelId="{8588643B-B81B-45C2-BB2C-8AC171EFBAEF}" type="presParOf" srcId="{A23AFC3C-DBBC-4DB8-AAF2-51E52B8A9A46}" destId="{B65A497F-C4E0-405D-BD8F-12BAC11C4B21}" srcOrd="4" destOrd="0" presId="urn:microsoft.com/office/officeart/2005/8/layout/orgChart1"/>
    <dgm:cxn modelId="{4801AD47-9F82-49E9-BB3A-AEEA9A70F3A9}" type="presParOf" srcId="{A23AFC3C-DBBC-4DB8-AAF2-51E52B8A9A46}" destId="{44047C51-B940-4EE9-B4C8-89FAC1233AE2}" srcOrd="5" destOrd="0" presId="urn:microsoft.com/office/officeart/2005/8/layout/orgChart1"/>
    <dgm:cxn modelId="{17C7BC04-1FA8-4CE0-890F-801D1C8F8FC1}" type="presParOf" srcId="{44047C51-B940-4EE9-B4C8-89FAC1233AE2}" destId="{C17ED3F8-582F-4DC4-9569-D2CB0349BC41}" srcOrd="0" destOrd="0" presId="urn:microsoft.com/office/officeart/2005/8/layout/orgChart1"/>
    <dgm:cxn modelId="{CB692993-FA6F-4ECA-93D8-3CD79FF2C518}" type="presParOf" srcId="{C17ED3F8-582F-4DC4-9569-D2CB0349BC41}" destId="{CC1FCACA-9C71-48EC-9F93-F69B2F7F7DCC}" srcOrd="0" destOrd="0" presId="urn:microsoft.com/office/officeart/2005/8/layout/orgChart1"/>
    <dgm:cxn modelId="{7C0625BC-231B-417C-A4FF-31D80E6F8875}" type="presParOf" srcId="{C17ED3F8-582F-4DC4-9569-D2CB0349BC41}" destId="{6745DD89-48F3-41DB-9158-1B7EA1C2FDAA}" srcOrd="1" destOrd="0" presId="urn:microsoft.com/office/officeart/2005/8/layout/orgChart1"/>
    <dgm:cxn modelId="{0C48136C-C45F-417E-9D27-2D55B931EAFC}" type="presParOf" srcId="{44047C51-B940-4EE9-B4C8-89FAC1233AE2}" destId="{3E9030A6-316B-4350-A2F2-600054942B17}" srcOrd="1" destOrd="0" presId="urn:microsoft.com/office/officeart/2005/8/layout/orgChart1"/>
    <dgm:cxn modelId="{4A36CD33-7643-4F52-A416-F765DAD60B3F}" type="presParOf" srcId="{44047C51-B940-4EE9-B4C8-89FAC1233AE2}" destId="{FF93CD62-F39B-4BA6-89A7-0B61BA649405}" srcOrd="2" destOrd="0" presId="urn:microsoft.com/office/officeart/2005/8/layout/orgChart1"/>
    <dgm:cxn modelId="{57E15B25-034E-4398-B999-86B3DA5987BB}" type="presParOf" srcId="{A23AFC3C-DBBC-4DB8-AAF2-51E52B8A9A46}" destId="{5E04E9D1-D11A-4919-90DF-F86A4D0A6075}" srcOrd="6" destOrd="0" presId="urn:microsoft.com/office/officeart/2005/8/layout/orgChart1"/>
    <dgm:cxn modelId="{E6C86B11-8E03-4318-B6C5-477CD5C4994D}" type="presParOf" srcId="{A23AFC3C-DBBC-4DB8-AAF2-51E52B8A9A46}" destId="{3841705D-3D16-432B-B385-157948C70B97}" srcOrd="7" destOrd="0" presId="urn:microsoft.com/office/officeart/2005/8/layout/orgChart1"/>
    <dgm:cxn modelId="{F5C831FF-5A65-4BA2-94FB-7BE079328925}" type="presParOf" srcId="{3841705D-3D16-432B-B385-157948C70B97}" destId="{F941E56F-231E-48C4-ACD3-C7F67D050BBE}" srcOrd="0" destOrd="0" presId="urn:microsoft.com/office/officeart/2005/8/layout/orgChart1"/>
    <dgm:cxn modelId="{EFD47CEA-2DB2-4CA0-9420-E61030E482E3}" type="presParOf" srcId="{F941E56F-231E-48C4-ACD3-C7F67D050BBE}" destId="{3BC9C056-B351-4F2D-9E08-4AC11E10D5A4}" srcOrd="0" destOrd="0" presId="urn:microsoft.com/office/officeart/2005/8/layout/orgChart1"/>
    <dgm:cxn modelId="{813D7259-3627-46F9-A81A-114318C8C640}" type="presParOf" srcId="{F941E56F-231E-48C4-ACD3-C7F67D050BBE}" destId="{F90E40D6-A2A0-4B50-9787-B03610381BC6}" srcOrd="1" destOrd="0" presId="urn:microsoft.com/office/officeart/2005/8/layout/orgChart1"/>
    <dgm:cxn modelId="{2DB57F85-6768-4A42-AEAC-5C9E33A7A553}" type="presParOf" srcId="{3841705D-3D16-432B-B385-157948C70B97}" destId="{5D5ADFA5-9B52-4A1E-BEE6-CD6180AC15A2}" srcOrd="1" destOrd="0" presId="urn:microsoft.com/office/officeart/2005/8/layout/orgChart1"/>
    <dgm:cxn modelId="{09C38D72-6B82-4259-B7BA-57939F0E30CF}" type="presParOf" srcId="{3841705D-3D16-432B-B385-157948C70B97}" destId="{9CE672D6-01AC-4000-A0C1-85598616D847}" srcOrd="2" destOrd="0" presId="urn:microsoft.com/office/officeart/2005/8/layout/orgChart1"/>
    <dgm:cxn modelId="{582DAA7E-BFB2-4597-93AE-9851D3FD6E40}" type="presParOf" srcId="{A23AFC3C-DBBC-4DB8-AAF2-51E52B8A9A46}" destId="{B2EA05FA-3913-41AA-AB86-232AB168C5DF}" srcOrd="8" destOrd="0" presId="urn:microsoft.com/office/officeart/2005/8/layout/orgChart1"/>
    <dgm:cxn modelId="{CD151F92-0B9B-4224-898F-9DA496C65741}" type="presParOf" srcId="{A23AFC3C-DBBC-4DB8-AAF2-51E52B8A9A46}" destId="{DD487C34-99B8-417B-9F63-2F3929C913CD}" srcOrd="9" destOrd="0" presId="urn:microsoft.com/office/officeart/2005/8/layout/orgChart1"/>
    <dgm:cxn modelId="{699F9C80-3C40-40BC-8AE7-0743CF1A514D}" type="presParOf" srcId="{DD487C34-99B8-417B-9F63-2F3929C913CD}" destId="{3732822A-D331-477E-A584-CE0729CA9801}" srcOrd="0" destOrd="0" presId="urn:microsoft.com/office/officeart/2005/8/layout/orgChart1"/>
    <dgm:cxn modelId="{458B0C47-8EFC-4370-B06D-6591F83265F6}" type="presParOf" srcId="{3732822A-D331-477E-A584-CE0729CA9801}" destId="{705A2F85-30F1-4528-B5B7-BF2E5B344774}" srcOrd="0" destOrd="0" presId="urn:microsoft.com/office/officeart/2005/8/layout/orgChart1"/>
    <dgm:cxn modelId="{9970EA55-ED2B-4120-9841-795709E6D3F9}" type="presParOf" srcId="{3732822A-D331-477E-A584-CE0729CA9801}" destId="{AA66E27F-B15C-4A4B-8870-2ABA0C62C7B9}" srcOrd="1" destOrd="0" presId="urn:microsoft.com/office/officeart/2005/8/layout/orgChart1"/>
    <dgm:cxn modelId="{DB7054E0-9A62-488A-BF22-ADF90A569601}" type="presParOf" srcId="{DD487C34-99B8-417B-9F63-2F3929C913CD}" destId="{3EC1A3E8-6F7E-449F-A273-EB7DF4C10EDD}" srcOrd="1" destOrd="0" presId="urn:microsoft.com/office/officeart/2005/8/layout/orgChart1"/>
    <dgm:cxn modelId="{64C75B86-EC0B-4BEC-9FFF-D4A106C26D24}" type="presParOf" srcId="{DD487C34-99B8-417B-9F63-2F3929C913CD}" destId="{D0BB80D5-3342-4050-9688-008E80A73696}" srcOrd="2" destOrd="0" presId="urn:microsoft.com/office/officeart/2005/8/layout/orgChart1"/>
    <dgm:cxn modelId="{7514353E-72B7-4622-88C2-357EB839EEAB}" type="presParOf" srcId="{DFBCDDA7-2B8E-430E-AA10-9C3662973B50}" destId="{5FAF196C-B501-469F-B527-10CD175B2B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997FC-6E69-4B4A-B672-DF6B60EE994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EC1A41F2-F7CB-405E-A1CF-52AD67F30DD0}">
      <dgm:prSet phldrT="[Metin]"/>
      <dgm:spPr/>
      <dgm:t>
        <a:bodyPr/>
        <a:lstStyle/>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İdari Yargı Kararları (İYUK 28/2)</a:t>
          </a:r>
          <a:endParaRPr lang="tr-TR" dirty="0"/>
        </a:p>
      </dgm:t>
    </dgm:pt>
    <dgm:pt modelId="{23EE8E71-12DB-4E39-B883-81A93CD8D92A}" type="parTrans" cxnId="{43F0674F-1441-49B1-AAA0-F1F09A25A101}">
      <dgm:prSet/>
      <dgm:spPr/>
      <dgm:t>
        <a:bodyPr/>
        <a:lstStyle/>
        <a:p>
          <a:endParaRPr lang="tr-TR"/>
        </a:p>
      </dgm:t>
    </dgm:pt>
    <dgm:pt modelId="{47E8A68D-304D-4399-BCFB-DED66E64DFBA}" type="sibTrans" cxnId="{43F0674F-1441-49B1-AAA0-F1F09A25A101}">
      <dgm:prSet/>
      <dgm:spPr/>
      <dgm:t>
        <a:bodyPr/>
        <a:lstStyle/>
        <a:p>
          <a:endParaRPr lang="tr-TR"/>
        </a:p>
      </dgm:t>
    </dgm:pt>
    <dgm:pt modelId="{2A6C0D50-68F4-472F-95EA-6E5180A0D71F}">
      <dgm:prSet phldrT="[Metin]"/>
      <dgm:spPr/>
      <dgm:t>
        <a:bodyPr/>
        <a:lstStyle/>
        <a:p>
          <a:pPr>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SGK’nın Taraf Olduğu Kararlar (SGK K. 36/2)</a:t>
          </a:r>
          <a:endParaRPr lang="tr-TR" dirty="0"/>
        </a:p>
      </dgm:t>
    </dgm:pt>
    <dgm:pt modelId="{87E55149-B4B4-4DD9-8286-AB5C9CBBE163}" type="parTrans" cxnId="{5798D240-E849-4463-81B7-DD55613B735B}">
      <dgm:prSet/>
      <dgm:spPr/>
      <dgm:t>
        <a:bodyPr/>
        <a:lstStyle/>
        <a:p>
          <a:endParaRPr lang="tr-TR"/>
        </a:p>
      </dgm:t>
    </dgm:pt>
    <dgm:pt modelId="{02802876-9ED9-475D-A690-3F68D15A06D7}" type="sibTrans" cxnId="{5798D240-E849-4463-81B7-DD55613B735B}">
      <dgm:prSet/>
      <dgm:spPr/>
      <dgm:t>
        <a:bodyPr/>
        <a:lstStyle/>
        <a:p>
          <a:endParaRPr lang="tr-TR"/>
        </a:p>
      </dgm:t>
    </dgm:pt>
    <dgm:pt modelId="{6121B9C7-6C0D-4F72-BB0C-5B38B88778F4}">
      <dgm:prSet phldrT="[Metin]"/>
      <dgm:spPr/>
      <dgm:t>
        <a:bodyPr/>
        <a:lstStyle/>
        <a:p>
          <a:pPr>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CMK’nun</a:t>
          </a:r>
          <a:r>
            <a:rPr lang="tr-TR" dirty="0">
              <a:latin typeface="Times New Roman" panose="02020603050405020304" pitchFamily="18" charset="0"/>
              <a:cs typeface="Times New Roman" panose="02020603050405020304" pitchFamily="18" charset="0"/>
            </a:rPr>
            <a:t> 141’e göre Verilen Tazminat Kararları (CMK. 142/10)</a:t>
          </a:r>
          <a:endParaRPr lang="tr-TR" dirty="0"/>
        </a:p>
      </dgm:t>
    </dgm:pt>
    <dgm:pt modelId="{CDF51AAD-0DEC-4D18-A214-E1FC47B7893E}" type="parTrans" cxnId="{61942FED-8278-42B3-8933-AC7F31166F97}">
      <dgm:prSet/>
      <dgm:spPr/>
      <dgm:t>
        <a:bodyPr/>
        <a:lstStyle/>
        <a:p>
          <a:endParaRPr lang="tr-TR"/>
        </a:p>
      </dgm:t>
    </dgm:pt>
    <dgm:pt modelId="{D5519E3C-3264-432F-BA30-B634906EF4DF}" type="sibTrans" cxnId="{61942FED-8278-42B3-8933-AC7F31166F97}">
      <dgm:prSet/>
      <dgm:spPr/>
      <dgm:t>
        <a:bodyPr/>
        <a:lstStyle/>
        <a:p>
          <a:endParaRPr lang="tr-TR"/>
        </a:p>
      </dgm:t>
    </dgm:pt>
    <dgm:pt modelId="{A1562519-F779-4247-BE84-56190552B2F0}">
      <dgm:prSet phldrT="[Metin]"/>
      <dgm:spPr/>
      <dgm:t>
        <a:bodyPr/>
        <a:lstStyle/>
        <a:p>
          <a:pPr>
            <a:buFont typeface="Arial" panose="020B0604020202020204" pitchFamily="34" charset="0"/>
            <a:buChar char="•"/>
          </a:pPr>
          <a:r>
            <a:rPr lang="tr-TR">
              <a:latin typeface="Times New Roman" panose="02020603050405020304" pitchFamily="18" charset="0"/>
              <a:cs typeface="Times New Roman" panose="02020603050405020304" pitchFamily="18" charset="0"/>
            </a:rPr>
            <a:t>2942 Sayılı Kamulaştırma Kanunun Ek 3 Maddesine Göre Kamulaştırma Kanunu kapsamında hükmedilen bedel, tazminat, vekalet ücreti ve yargılama giderleri</a:t>
          </a:r>
          <a:endParaRPr lang="tr-TR" dirty="0"/>
        </a:p>
      </dgm:t>
    </dgm:pt>
    <dgm:pt modelId="{5A382961-41B3-4762-907D-015DF123B96B}" type="parTrans" cxnId="{C82EBF7F-DA1F-4A42-B217-6C87FBF8D9C4}">
      <dgm:prSet/>
      <dgm:spPr/>
      <dgm:t>
        <a:bodyPr/>
        <a:lstStyle/>
        <a:p>
          <a:endParaRPr lang="tr-TR"/>
        </a:p>
      </dgm:t>
    </dgm:pt>
    <dgm:pt modelId="{5FD93A82-1C04-41F0-BB69-153090CC8B09}" type="sibTrans" cxnId="{C82EBF7F-DA1F-4A42-B217-6C87FBF8D9C4}">
      <dgm:prSet/>
      <dgm:spPr/>
      <dgm:t>
        <a:bodyPr/>
        <a:lstStyle/>
        <a:p>
          <a:endParaRPr lang="tr-TR"/>
        </a:p>
      </dgm:t>
    </dgm:pt>
    <dgm:pt modelId="{5367D978-750E-492C-BFB2-17B64BA4CA8F}" type="pres">
      <dgm:prSet presAssocID="{440997FC-6E69-4B4A-B672-DF6B60EE9943}" presName="Name0" presStyleCnt="0">
        <dgm:presLayoutVars>
          <dgm:chMax val="7"/>
          <dgm:chPref val="7"/>
          <dgm:dir/>
        </dgm:presLayoutVars>
      </dgm:prSet>
      <dgm:spPr/>
      <dgm:t>
        <a:bodyPr/>
        <a:lstStyle/>
        <a:p>
          <a:endParaRPr lang="tr-TR"/>
        </a:p>
      </dgm:t>
    </dgm:pt>
    <dgm:pt modelId="{E5D6E823-4AF4-4B1B-9C7F-21F9F52B1D12}" type="pres">
      <dgm:prSet presAssocID="{440997FC-6E69-4B4A-B672-DF6B60EE9943}" presName="Name1" presStyleCnt="0"/>
      <dgm:spPr/>
    </dgm:pt>
    <dgm:pt modelId="{8887A050-9692-4FE7-886A-34AC42415D38}" type="pres">
      <dgm:prSet presAssocID="{440997FC-6E69-4B4A-B672-DF6B60EE9943}" presName="cycle" presStyleCnt="0"/>
      <dgm:spPr/>
    </dgm:pt>
    <dgm:pt modelId="{3E86EE69-5099-42B3-AEA7-3F7073FA6462}" type="pres">
      <dgm:prSet presAssocID="{440997FC-6E69-4B4A-B672-DF6B60EE9943}" presName="srcNode" presStyleLbl="node1" presStyleIdx="0" presStyleCnt="4"/>
      <dgm:spPr/>
    </dgm:pt>
    <dgm:pt modelId="{AC4D2118-893F-40A1-8FDC-470820DA8E28}" type="pres">
      <dgm:prSet presAssocID="{440997FC-6E69-4B4A-B672-DF6B60EE9943}" presName="conn" presStyleLbl="parChTrans1D2" presStyleIdx="0" presStyleCnt="1"/>
      <dgm:spPr/>
      <dgm:t>
        <a:bodyPr/>
        <a:lstStyle/>
        <a:p>
          <a:endParaRPr lang="tr-TR"/>
        </a:p>
      </dgm:t>
    </dgm:pt>
    <dgm:pt modelId="{144C9970-3BCB-48B5-A13D-1DAB3F7A7E97}" type="pres">
      <dgm:prSet presAssocID="{440997FC-6E69-4B4A-B672-DF6B60EE9943}" presName="extraNode" presStyleLbl="node1" presStyleIdx="0" presStyleCnt="4"/>
      <dgm:spPr/>
    </dgm:pt>
    <dgm:pt modelId="{A6CEB36E-9B51-4EE8-A333-E833F49DD43B}" type="pres">
      <dgm:prSet presAssocID="{440997FC-6E69-4B4A-B672-DF6B60EE9943}" presName="dstNode" presStyleLbl="node1" presStyleIdx="0" presStyleCnt="4"/>
      <dgm:spPr/>
    </dgm:pt>
    <dgm:pt modelId="{6D076E5A-8810-442D-9050-95C1683F0765}" type="pres">
      <dgm:prSet presAssocID="{EC1A41F2-F7CB-405E-A1CF-52AD67F30DD0}" presName="text_1" presStyleLbl="node1" presStyleIdx="0" presStyleCnt="4">
        <dgm:presLayoutVars>
          <dgm:bulletEnabled val="1"/>
        </dgm:presLayoutVars>
      </dgm:prSet>
      <dgm:spPr/>
      <dgm:t>
        <a:bodyPr/>
        <a:lstStyle/>
        <a:p>
          <a:endParaRPr lang="tr-TR"/>
        </a:p>
      </dgm:t>
    </dgm:pt>
    <dgm:pt modelId="{1E90373A-A215-4F44-8DFA-8C958655BA69}" type="pres">
      <dgm:prSet presAssocID="{EC1A41F2-F7CB-405E-A1CF-52AD67F30DD0}" presName="accent_1" presStyleCnt="0"/>
      <dgm:spPr/>
    </dgm:pt>
    <dgm:pt modelId="{3E71628B-4AAD-402E-9BF0-8692BFCF34B1}" type="pres">
      <dgm:prSet presAssocID="{EC1A41F2-F7CB-405E-A1CF-52AD67F30DD0}" presName="accentRepeatNode" presStyleLbl="solidFgAcc1" presStyleIdx="0" presStyleCnt="4"/>
      <dgm:spPr/>
    </dgm:pt>
    <dgm:pt modelId="{B6D11B93-083C-4893-B827-5E059123E089}" type="pres">
      <dgm:prSet presAssocID="{2A6C0D50-68F4-472F-95EA-6E5180A0D71F}" presName="text_2" presStyleLbl="node1" presStyleIdx="1" presStyleCnt="4">
        <dgm:presLayoutVars>
          <dgm:bulletEnabled val="1"/>
        </dgm:presLayoutVars>
      </dgm:prSet>
      <dgm:spPr/>
      <dgm:t>
        <a:bodyPr/>
        <a:lstStyle/>
        <a:p>
          <a:endParaRPr lang="tr-TR"/>
        </a:p>
      </dgm:t>
    </dgm:pt>
    <dgm:pt modelId="{43DD8E65-7B2D-4EE0-BFB5-40FDAE9E6030}" type="pres">
      <dgm:prSet presAssocID="{2A6C0D50-68F4-472F-95EA-6E5180A0D71F}" presName="accent_2" presStyleCnt="0"/>
      <dgm:spPr/>
    </dgm:pt>
    <dgm:pt modelId="{78CBDF68-3CFA-40C3-B440-AC3C83BFFB40}" type="pres">
      <dgm:prSet presAssocID="{2A6C0D50-68F4-472F-95EA-6E5180A0D71F}" presName="accentRepeatNode" presStyleLbl="solidFgAcc1" presStyleIdx="1" presStyleCnt="4"/>
      <dgm:spPr/>
    </dgm:pt>
    <dgm:pt modelId="{AD688A73-100A-4EC8-A24B-7275A85B29B8}" type="pres">
      <dgm:prSet presAssocID="{6121B9C7-6C0D-4F72-BB0C-5B38B88778F4}" presName="text_3" presStyleLbl="node1" presStyleIdx="2" presStyleCnt="4">
        <dgm:presLayoutVars>
          <dgm:bulletEnabled val="1"/>
        </dgm:presLayoutVars>
      </dgm:prSet>
      <dgm:spPr/>
      <dgm:t>
        <a:bodyPr/>
        <a:lstStyle/>
        <a:p>
          <a:endParaRPr lang="tr-TR"/>
        </a:p>
      </dgm:t>
    </dgm:pt>
    <dgm:pt modelId="{7E654B53-8B60-4422-8396-09AD0D1DA5EA}" type="pres">
      <dgm:prSet presAssocID="{6121B9C7-6C0D-4F72-BB0C-5B38B88778F4}" presName="accent_3" presStyleCnt="0"/>
      <dgm:spPr/>
    </dgm:pt>
    <dgm:pt modelId="{B46AB6F8-E276-4E11-A8AB-E6E91C157CA1}" type="pres">
      <dgm:prSet presAssocID="{6121B9C7-6C0D-4F72-BB0C-5B38B88778F4}" presName="accentRepeatNode" presStyleLbl="solidFgAcc1" presStyleIdx="2" presStyleCnt="4"/>
      <dgm:spPr/>
    </dgm:pt>
    <dgm:pt modelId="{6BA8F7BC-CEDD-4F60-B391-609CAEF3D74C}" type="pres">
      <dgm:prSet presAssocID="{A1562519-F779-4247-BE84-56190552B2F0}" presName="text_4" presStyleLbl="node1" presStyleIdx="3" presStyleCnt="4">
        <dgm:presLayoutVars>
          <dgm:bulletEnabled val="1"/>
        </dgm:presLayoutVars>
      </dgm:prSet>
      <dgm:spPr/>
      <dgm:t>
        <a:bodyPr/>
        <a:lstStyle/>
        <a:p>
          <a:endParaRPr lang="tr-TR"/>
        </a:p>
      </dgm:t>
    </dgm:pt>
    <dgm:pt modelId="{7BEB2487-72B6-437C-8B7A-0661FAA90B7F}" type="pres">
      <dgm:prSet presAssocID="{A1562519-F779-4247-BE84-56190552B2F0}" presName="accent_4" presStyleCnt="0"/>
      <dgm:spPr/>
    </dgm:pt>
    <dgm:pt modelId="{443474A0-BFBA-4A7A-A178-DBD66414E22F}" type="pres">
      <dgm:prSet presAssocID="{A1562519-F779-4247-BE84-56190552B2F0}" presName="accentRepeatNode" presStyleLbl="solidFgAcc1" presStyleIdx="3" presStyleCnt="4"/>
      <dgm:spPr/>
    </dgm:pt>
  </dgm:ptLst>
  <dgm:cxnLst>
    <dgm:cxn modelId="{25280261-B43B-49FA-85F6-43C08CA91D8F}" type="presOf" srcId="{2A6C0D50-68F4-472F-95EA-6E5180A0D71F}" destId="{B6D11B93-083C-4893-B827-5E059123E089}" srcOrd="0" destOrd="0" presId="urn:microsoft.com/office/officeart/2008/layout/VerticalCurvedList"/>
    <dgm:cxn modelId="{61942FED-8278-42B3-8933-AC7F31166F97}" srcId="{440997FC-6E69-4B4A-B672-DF6B60EE9943}" destId="{6121B9C7-6C0D-4F72-BB0C-5B38B88778F4}" srcOrd="2" destOrd="0" parTransId="{CDF51AAD-0DEC-4D18-A214-E1FC47B7893E}" sibTransId="{D5519E3C-3264-432F-BA30-B634906EF4DF}"/>
    <dgm:cxn modelId="{C82EBF7F-DA1F-4A42-B217-6C87FBF8D9C4}" srcId="{440997FC-6E69-4B4A-B672-DF6B60EE9943}" destId="{A1562519-F779-4247-BE84-56190552B2F0}" srcOrd="3" destOrd="0" parTransId="{5A382961-41B3-4762-907D-015DF123B96B}" sibTransId="{5FD93A82-1C04-41F0-BB69-153090CC8B09}"/>
    <dgm:cxn modelId="{D61B2DC3-BBD7-403E-AEB7-826ED56DBD98}" type="presOf" srcId="{440997FC-6E69-4B4A-B672-DF6B60EE9943}" destId="{5367D978-750E-492C-BFB2-17B64BA4CA8F}" srcOrd="0" destOrd="0" presId="urn:microsoft.com/office/officeart/2008/layout/VerticalCurvedList"/>
    <dgm:cxn modelId="{4CE3ABE2-C567-4039-BBEC-951365685F72}" type="presOf" srcId="{47E8A68D-304D-4399-BCFB-DED66E64DFBA}" destId="{AC4D2118-893F-40A1-8FDC-470820DA8E28}" srcOrd="0" destOrd="0" presId="urn:microsoft.com/office/officeart/2008/layout/VerticalCurvedList"/>
    <dgm:cxn modelId="{20B6617A-9D33-45B7-89B2-B825A14E019D}" type="presOf" srcId="{6121B9C7-6C0D-4F72-BB0C-5B38B88778F4}" destId="{AD688A73-100A-4EC8-A24B-7275A85B29B8}" srcOrd="0" destOrd="0" presId="urn:microsoft.com/office/officeart/2008/layout/VerticalCurvedList"/>
    <dgm:cxn modelId="{5AC407DD-81F2-4F23-99F1-E2A4B93DA5D2}" type="presOf" srcId="{EC1A41F2-F7CB-405E-A1CF-52AD67F30DD0}" destId="{6D076E5A-8810-442D-9050-95C1683F0765}" srcOrd="0" destOrd="0" presId="urn:microsoft.com/office/officeart/2008/layout/VerticalCurvedList"/>
    <dgm:cxn modelId="{5798D240-E849-4463-81B7-DD55613B735B}" srcId="{440997FC-6E69-4B4A-B672-DF6B60EE9943}" destId="{2A6C0D50-68F4-472F-95EA-6E5180A0D71F}" srcOrd="1" destOrd="0" parTransId="{87E55149-B4B4-4DD9-8286-AB5C9CBBE163}" sibTransId="{02802876-9ED9-475D-A690-3F68D15A06D7}"/>
    <dgm:cxn modelId="{521A4BD8-3B71-4A2B-8DBC-1B6CF0144A1D}" type="presOf" srcId="{A1562519-F779-4247-BE84-56190552B2F0}" destId="{6BA8F7BC-CEDD-4F60-B391-609CAEF3D74C}" srcOrd="0" destOrd="0" presId="urn:microsoft.com/office/officeart/2008/layout/VerticalCurvedList"/>
    <dgm:cxn modelId="{43F0674F-1441-49B1-AAA0-F1F09A25A101}" srcId="{440997FC-6E69-4B4A-B672-DF6B60EE9943}" destId="{EC1A41F2-F7CB-405E-A1CF-52AD67F30DD0}" srcOrd="0" destOrd="0" parTransId="{23EE8E71-12DB-4E39-B883-81A93CD8D92A}" sibTransId="{47E8A68D-304D-4399-BCFB-DED66E64DFBA}"/>
    <dgm:cxn modelId="{7936B6A7-0379-4659-87FC-DC18C3081210}" type="presParOf" srcId="{5367D978-750E-492C-BFB2-17B64BA4CA8F}" destId="{E5D6E823-4AF4-4B1B-9C7F-21F9F52B1D12}" srcOrd="0" destOrd="0" presId="urn:microsoft.com/office/officeart/2008/layout/VerticalCurvedList"/>
    <dgm:cxn modelId="{0492D26F-57D4-49B4-A328-2825B00BEA4F}" type="presParOf" srcId="{E5D6E823-4AF4-4B1B-9C7F-21F9F52B1D12}" destId="{8887A050-9692-4FE7-886A-34AC42415D38}" srcOrd="0" destOrd="0" presId="urn:microsoft.com/office/officeart/2008/layout/VerticalCurvedList"/>
    <dgm:cxn modelId="{D9134010-E7A2-44DC-AD94-C4F267343033}" type="presParOf" srcId="{8887A050-9692-4FE7-886A-34AC42415D38}" destId="{3E86EE69-5099-42B3-AEA7-3F7073FA6462}" srcOrd="0" destOrd="0" presId="urn:microsoft.com/office/officeart/2008/layout/VerticalCurvedList"/>
    <dgm:cxn modelId="{8ECF773C-72E9-425A-801D-88D959E9FDA9}" type="presParOf" srcId="{8887A050-9692-4FE7-886A-34AC42415D38}" destId="{AC4D2118-893F-40A1-8FDC-470820DA8E28}" srcOrd="1" destOrd="0" presId="urn:microsoft.com/office/officeart/2008/layout/VerticalCurvedList"/>
    <dgm:cxn modelId="{B9ACB7E3-F4A9-4875-8320-16B83985FEAC}" type="presParOf" srcId="{8887A050-9692-4FE7-886A-34AC42415D38}" destId="{144C9970-3BCB-48B5-A13D-1DAB3F7A7E97}" srcOrd="2" destOrd="0" presId="urn:microsoft.com/office/officeart/2008/layout/VerticalCurvedList"/>
    <dgm:cxn modelId="{F944028C-AC90-4BBE-9297-FE0CB8A1555B}" type="presParOf" srcId="{8887A050-9692-4FE7-886A-34AC42415D38}" destId="{A6CEB36E-9B51-4EE8-A333-E833F49DD43B}" srcOrd="3" destOrd="0" presId="urn:microsoft.com/office/officeart/2008/layout/VerticalCurvedList"/>
    <dgm:cxn modelId="{35B41E86-5692-47E7-B898-4848B0A38AA1}" type="presParOf" srcId="{E5D6E823-4AF4-4B1B-9C7F-21F9F52B1D12}" destId="{6D076E5A-8810-442D-9050-95C1683F0765}" srcOrd="1" destOrd="0" presId="urn:microsoft.com/office/officeart/2008/layout/VerticalCurvedList"/>
    <dgm:cxn modelId="{037EB7ED-CD7D-46D6-838C-BD4D20BA7AB7}" type="presParOf" srcId="{E5D6E823-4AF4-4B1B-9C7F-21F9F52B1D12}" destId="{1E90373A-A215-4F44-8DFA-8C958655BA69}" srcOrd="2" destOrd="0" presId="urn:microsoft.com/office/officeart/2008/layout/VerticalCurvedList"/>
    <dgm:cxn modelId="{7A8935CE-C1C8-489D-898A-5C205EB1EA0D}" type="presParOf" srcId="{1E90373A-A215-4F44-8DFA-8C958655BA69}" destId="{3E71628B-4AAD-402E-9BF0-8692BFCF34B1}" srcOrd="0" destOrd="0" presId="urn:microsoft.com/office/officeart/2008/layout/VerticalCurvedList"/>
    <dgm:cxn modelId="{B8D0C194-B5D2-4E99-A014-5E43CEEDB5A1}" type="presParOf" srcId="{E5D6E823-4AF4-4B1B-9C7F-21F9F52B1D12}" destId="{B6D11B93-083C-4893-B827-5E059123E089}" srcOrd="3" destOrd="0" presId="urn:microsoft.com/office/officeart/2008/layout/VerticalCurvedList"/>
    <dgm:cxn modelId="{2E823833-11D4-4DE0-ACBF-1DEA105D696F}" type="presParOf" srcId="{E5D6E823-4AF4-4B1B-9C7F-21F9F52B1D12}" destId="{43DD8E65-7B2D-4EE0-BFB5-40FDAE9E6030}" srcOrd="4" destOrd="0" presId="urn:microsoft.com/office/officeart/2008/layout/VerticalCurvedList"/>
    <dgm:cxn modelId="{E881D4ED-DA06-45C5-ABA0-5BBCB22253FC}" type="presParOf" srcId="{43DD8E65-7B2D-4EE0-BFB5-40FDAE9E6030}" destId="{78CBDF68-3CFA-40C3-B440-AC3C83BFFB40}" srcOrd="0" destOrd="0" presId="urn:microsoft.com/office/officeart/2008/layout/VerticalCurvedList"/>
    <dgm:cxn modelId="{491F57B6-6927-4C33-9849-0295C7DB72DB}" type="presParOf" srcId="{E5D6E823-4AF4-4B1B-9C7F-21F9F52B1D12}" destId="{AD688A73-100A-4EC8-A24B-7275A85B29B8}" srcOrd="5" destOrd="0" presId="urn:microsoft.com/office/officeart/2008/layout/VerticalCurvedList"/>
    <dgm:cxn modelId="{2BE29AE7-564C-42F6-8695-5CE7E43B4072}" type="presParOf" srcId="{E5D6E823-4AF4-4B1B-9C7F-21F9F52B1D12}" destId="{7E654B53-8B60-4422-8396-09AD0D1DA5EA}" srcOrd="6" destOrd="0" presId="urn:microsoft.com/office/officeart/2008/layout/VerticalCurvedList"/>
    <dgm:cxn modelId="{B0532428-E953-4F98-A1AB-CD7EC6D185B1}" type="presParOf" srcId="{7E654B53-8B60-4422-8396-09AD0D1DA5EA}" destId="{B46AB6F8-E276-4E11-A8AB-E6E91C157CA1}" srcOrd="0" destOrd="0" presId="urn:microsoft.com/office/officeart/2008/layout/VerticalCurvedList"/>
    <dgm:cxn modelId="{60B501FE-ED61-4F18-9FE2-446AF8952D57}" type="presParOf" srcId="{E5D6E823-4AF4-4B1B-9C7F-21F9F52B1D12}" destId="{6BA8F7BC-CEDD-4F60-B391-609CAEF3D74C}" srcOrd="7" destOrd="0" presId="urn:microsoft.com/office/officeart/2008/layout/VerticalCurvedList"/>
    <dgm:cxn modelId="{7E193E36-A231-4B5A-9074-51DA8087F60F}" type="presParOf" srcId="{E5D6E823-4AF4-4B1B-9C7F-21F9F52B1D12}" destId="{7BEB2487-72B6-437C-8B7A-0661FAA90B7F}" srcOrd="8" destOrd="0" presId="urn:microsoft.com/office/officeart/2008/layout/VerticalCurvedList"/>
    <dgm:cxn modelId="{0FB46395-F909-494A-86CE-A4DC10950467}" type="presParOf" srcId="{7BEB2487-72B6-437C-8B7A-0661FAA90B7F}" destId="{443474A0-BFBA-4A7A-A178-DBD66414E2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49B6D-3229-40CB-9F70-EBE19A6B4554}" type="doc">
      <dgm:prSet loTypeId="urn:microsoft.com/office/officeart/2005/8/layout/vList3" loCatId="list" qsTypeId="urn:microsoft.com/office/officeart/2005/8/quickstyle/simple1" qsCatId="simple" csTypeId="urn:microsoft.com/office/officeart/2005/8/colors/colorful1" csCatId="colorful" phldr="1"/>
      <dgm:spPr/>
    </dgm:pt>
    <dgm:pt modelId="{FE7F7346-3802-402C-BB05-0D5E3D2CA88C}">
      <dgm:prSet phldrT="[Metin]"/>
      <dgm:spPr/>
      <dgm:t>
        <a:bodyPr/>
        <a:lstStyle/>
        <a:p>
          <a:r>
            <a:rPr lang="tr-TR" b="1" dirty="0">
              <a:solidFill>
                <a:schemeClr val="bg1"/>
              </a:solidFill>
              <a:effectLst>
                <a:outerShdw blurRad="50800" dist="38100" dir="5400000" algn="t" rotWithShape="0">
                  <a:prstClr val="black">
                    <a:alpha val="40000"/>
                  </a:prstClr>
                </a:outerShdw>
              </a:effectLst>
            </a:rPr>
            <a:t>HANGİ İCRA EMRİNİ DÜZENLEMELİYİM?</a:t>
          </a:r>
        </a:p>
      </dgm:t>
    </dgm:pt>
    <dgm:pt modelId="{25ECE4AB-4201-4C85-8A62-8836E4DA8E51}" type="parTrans" cxnId="{C5E1CE9E-7752-42CC-A6FC-0A56DC639418}">
      <dgm:prSet/>
      <dgm:spPr/>
      <dgm:t>
        <a:bodyPr/>
        <a:lstStyle/>
        <a:p>
          <a:endParaRPr lang="tr-TR"/>
        </a:p>
      </dgm:t>
    </dgm:pt>
    <dgm:pt modelId="{33F9CC54-66C4-4D8B-A213-CC9E83C2DEC8}" type="sibTrans" cxnId="{C5E1CE9E-7752-42CC-A6FC-0A56DC639418}">
      <dgm:prSet/>
      <dgm:spPr/>
      <dgm:t>
        <a:bodyPr/>
        <a:lstStyle/>
        <a:p>
          <a:endParaRPr lang="tr-TR"/>
        </a:p>
      </dgm:t>
    </dgm:pt>
    <dgm:pt modelId="{1590619F-ADF5-41BB-81E6-B1EE5F144CBD}" type="pres">
      <dgm:prSet presAssocID="{32D49B6D-3229-40CB-9F70-EBE19A6B4554}" presName="linearFlow" presStyleCnt="0">
        <dgm:presLayoutVars>
          <dgm:dir/>
          <dgm:resizeHandles val="exact"/>
        </dgm:presLayoutVars>
      </dgm:prSet>
      <dgm:spPr/>
    </dgm:pt>
    <dgm:pt modelId="{44254ABF-85F4-4867-9FAB-25F0E5FAE65A}" type="pres">
      <dgm:prSet presAssocID="{FE7F7346-3802-402C-BB05-0D5E3D2CA88C}" presName="composite" presStyleCnt="0"/>
      <dgm:spPr/>
    </dgm:pt>
    <dgm:pt modelId="{E7544149-937B-4B3C-B053-7EFA4C40350B}" type="pres">
      <dgm:prSet presAssocID="{FE7F7346-3802-402C-BB05-0D5E3D2CA88C}"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extLst>
        <a:ext uri="{E40237B7-FDA0-4F09-8148-C483321AD2D9}">
          <dgm14:cNvPr xmlns:dgm14="http://schemas.microsoft.com/office/drawing/2010/diagram" id="0" name="" descr="çizgi film, oyuncak içeren bir resim">
            <a:extLst>
              <a:ext uri="{FF2B5EF4-FFF2-40B4-BE49-F238E27FC236}">
                <a16:creationId xmlns:a16="http://schemas.microsoft.com/office/drawing/2014/main" id="{3375EF77-A951-6F3C-F1B8-007FCE24895A}"/>
              </a:ext>
            </a:extLst>
          </dgm14:cNvPr>
        </a:ext>
      </dgm:extLst>
    </dgm:pt>
    <dgm:pt modelId="{6BA3E917-B820-4F3E-9951-21E625EAABA5}" type="pres">
      <dgm:prSet presAssocID="{FE7F7346-3802-402C-BB05-0D5E3D2CA88C}" presName="txShp" presStyleLbl="node1" presStyleIdx="0" presStyleCnt="1">
        <dgm:presLayoutVars>
          <dgm:bulletEnabled val="1"/>
        </dgm:presLayoutVars>
      </dgm:prSet>
      <dgm:spPr/>
      <dgm:t>
        <a:bodyPr/>
        <a:lstStyle/>
        <a:p>
          <a:endParaRPr lang="tr-TR"/>
        </a:p>
      </dgm:t>
    </dgm:pt>
  </dgm:ptLst>
  <dgm:cxnLst>
    <dgm:cxn modelId="{43003FB3-8E41-4171-8841-DA7463D62A4B}" type="presOf" srcId="{32D49B6D-3229-40CB-9F70-EBE19A6B4554}" destId="{1590619F-ADF5-41BB-81E6-B1EE5F144CBD}" srcOrd="0" destOrd="0" presId="urn:microsoft.com/office/officeart/2005/8/layout/vList3"/>
    <dgm:cxn modelId="{961FB91A-E84B-429B-8B91-482E3C18EE1A}" type="presOf" srcId="{FE7F7346-3802-402C-BB05-0D5E3D2CA88C}" destId="{6BA3E917-B820-4F3E-9951-21E625EAABA5}" srcOrd="0" destOrd="0" presId="urn:microsoft.com/office/officeart/2005/8/layout/vList3"/>
    <dgm:cxn modelId="{C5E1CE9E-7752-42CC-A6FC-0A56DC639418}" srcId="{32D49B6D-3229-40CB-9F70-EBE19A6B4554}" destId="{FE7F7346-3802-402C-BB05-0D5E3D2CA88C}" srcOrd="0" destOrd="0" parTransId="{25ECE4AB-4201-4C85-8A62-8836E4DA8E51}" sibTransId="{33F9CC54-66C4-4D8B-A213-CC9E83C2DEC8}"/>
    <dgm:cxn modelId="{89448F7B-0FA0-4AD7-AB63-58DDD1D74F32}" type="presParOf" srcId="{1590619F-ADF5-41BB-81E6-B1EE5F144CBD}" destId="{44254ABF-85F4-4867-9FAB-25F0E5FAE65A}" srcOrd="0" destOrd="0" presId="urn:microsoft.com/office/officeart/2005/8/layout/vList3"/>
    <dgm:cxn modelId="{D3AD9A3B-548F-4E06-888A-E1245163D132}" type="presParOf" srcId="{44254ABF-85F4-4867-9FAB-25F0E5FAE65A}" destId="{E7544149-937B-4B3C-B053-7EFA4C40350B}" srcOrd="0" destOrd="0" presId="urn:microsoft.com/office/officeart/2005/8/layout/vList3"/>
    <dgm:cxn modelId="{B92217CF-1802-4E71-BDA7-54B3AE44F8A6}" type="presParOf" srcId="{44254ABF-85F4-4867-9FAB-25F0E5FAE65A}" destId="{6BA3E917-B820-4F3E-9951-21E625EAABA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DE650-BACE-4503-9F1C-04FB0F8B9E34}" type="doc">
      <dgm:prSet loTypeId="urn:microsoft.com/office/officeart/2005/8/layout/vList3" loCatId="list" qsTypeId="urn:microsoft.com/office/officeart/2005/8/quickstyle/simple1" qsCatId="simple" csTypeId="urn:microsoft.com/office/officeart/2005/8/colors/colorful4" csCatId="colorful" phldr="1"/>
      <dgm:spPr/>
    </dgm:pt>
    <dgm:pt modelId="{8F779DF9-DC78-42C7-B44F-99BD800EF051}">
      <dgm:prSet phldrT="[Metin]" custT="1"/>
      <dgm:spPr/>
      <dgm:t>
        <a:bodyPr/>
        <a:lstStyle/>
        <a:p>
          <a:r>
            <a:rPr lang="tr-TR" sz="4200" b="1" dirty="0">
              <a:effectLst>
                <a:outerShdw blurRad="50800" dist="38100" dir="8100000" algn="tr" rotWithShape="0">
                  <a:prstClr val="black">
                    <a:alpha val="40000"/>
                  </a:prstClr>
                </a:outerShdw>
              </a:effectLst>
            </a:rPr>
            <a:t>İCRADA ZAMANAŞIMI ÖNEMLİDİR</a:t>
          </a:r>
          <a:r>
            <a:rPr lang="tr-TR" sz="4400" b="1" dirty="0">
              <a:solidFill>
                <a:srgbClr val="CC0000"/>
              </a:solidFill>
              <a:effectLst>
                <a:outerShdw blurRad="50800" dist="38100" dir="8100000" algn="tr" rotWithShape="0">
                  <a:prstClr val="black">
                    <a:alpha val="40000"/>
                  </a:prstClr>
                </a:outerShdw>
              </a:effectLst>
            </a:rPr>
            <a:t>!</a:t>
          </a:r>
          <a:endParaRPr lang="tr-TR" sz="4200" b="1" dirty="0">
            <a:solidFill>
              <a:srgbClr val="CC0000"/>
            </a:solidFill>
            <a:effectLst>
              <a:outerShdw blurRad="50800" dist="38100" dir="8100000" algn="tr" rotWithShape="0">
                <a:prstClr val="black">
                  <a:alpha val="40000"/>
                </a:prstClr>
              </a:outerShdw>
            </a:effectLst>
          </a:endParaRPr>
        </a:p>
      </dgm:t>
    </dgm:pt>
    <dgm:pt modelId="{6E793850-103C-4A43-8B25-B06618DF9D85}" type="parTrans" cxnId="{E7096606-9961-4C6D-96EA-7A78DF8FA887}">
      <dgm:prSet/>
      <dgm:spPr/>
      <dgm:t>
        <a:bodyPr/>
        <a:lstStyle/>
        <a:p>
          <a:endParaRPr lang="tr-TR"/>
        </a:p>
      </dgm:t>
    </dgm:pt>
    <dgm:pt modelId="{684C13F9-EDB5-4171-9D0E-439054C16E91}" type="sibTrans" cxnId="{E7096606-9961-4C6D-96EA-7A78DF8FA887}">
      <dgm:prSet/>
      <dgm:spPr/>
      <dgm:t>
        <a:bodyPr/>
        <a:lstStyle/>
        <a:p>
          <a:endParaRPr lang="tr-TR"/>
        </a:p>
      </dgm:t>
    </dgm:pt>
    <dgm:pt modelId="{4F5F1BB4-9B0A-47D5-90DD-5AD32022A08C}" type="pres">
      <dgm:prSet presAssocID="{BEFDE650-BACE-4503-9F1C-04FB0F8B9E34}" presName="linearFlow" presStyleCnt="0">
        <dgm:presLayoutVars>
          <dgm:dir val="rev"/>
          <dgm:resizeHandles val="exact"/>
        </dgm:presLayoutVars>
      </dgm:prSet>
      <dgm:spPr/>
    </dgm:pt>
    <dgm:pt modelId="{FB8F5219-E5C7-46FE-98F9-5830CF23EA6D}" type="pres">
      <dgm:prSet presAssocID="{8F779DF9-DC78-42C7-B44F-99BD800EF051}" presName="composite" presStyleCnt="0"/>
      <dgm:spPr/>
    </dgm:pt>
    <dgm:pt modelId="{3B7ABC3A-0161-498A-8C12-DAA8F528C4AA}" type="pres">
      <dgm:prSet presAssocID="{8F779DF9-DC78-42C7-B44F-99BD800EF051}" presName="imgShp" presStyleLbl="fgImgPlace1" presStyleIdx="0" presStyleCnt="1"/>
      <dgm:spPr>
        <a:blipFill>
          <a:blip xmlns:r="http://schemas.openxmlformats.org/officeDocument/2006/relationships" r:embed="rId1"/>
          <a:srcRect/>
          <a:stretch>
            <a:fillRect t="-20000" b="-20000"/>
          </a:stretch>
        </a:blipFill>
      </dgm:spPr>
      <dgm:extLst>
        <a:ext uri="{E40237B7-FDA0-4F09-8148-C483321AD2D9}">
          <dgm14:cNvPr xmlns:dgm14="http://schemas.microsoft.com/office/drawing/2010/diagram" id="0" name="" descr="KUMSAATİ.png"/>
        </a:ext>
      </dgm:extLst>
    </dgm:pt>
    <dgm:pt modelId="{4FABE4E9-18B6-4397-BC0A-832EED3BCF5A}" type="pres">
      <dgm:prSet presAssocID="{8F779DF9-DC78-42C7-B44F-99BD800EF051}" presName="txShp" presStyleLbl="node1" presStyleIdx="0" presStyleCnt="1" custScaleX="108540" custLinFactNeighborX="-217" custLinFactNeighborY="-4892">
        <dgm:presLayoutVars>
          <dgm:bulletEnabled val="1"/>
        </dgm:presLayoutVars>
      </dgm:prSet>
      <dgm:spPr/>
      <dgm:t>
        <a:bodyPr/>
        <a:lstStyle/>
        <a:p>
          <a:endParaRPr lang="tr-TR"/>
        </a:p>
      </dgm:t>
    </dgm:pt>
  </dgm:ptLst>
  <dgm:cxnLst>
    <dgm:cxn modelId="{C88EE0E7-F2A8-4C1D-BA41-A527E0E7F51C}" type="presOf" srcId="{BEFDE650-BACE-4503-9F1C-04FB0F8B9E34}" destId="{4F5F1BB4-9B0A-47D5-90DD-5AD32022A08C}" srcOrd="0" destOrd="0" presId="urn:microsoft.com/office/officeart/2005/8/layout/vList3"/>
    <dgm:cxn modelId="{881063DF-F3C7-46F3-A007-AFCBB1D46489}" type="presOf" srcId="{8F779DF9-DC78-42C7-B44F-99BD800EF051}" destId="{4FABE4E9-18B6-4397-BC0A-832EED3BCF5A}" srcOrd="0" destOrd="0" presId="urn:microsoft.com/office/officeart/2005/8/layout/vList3"/>
    <dgm:cxn modelId="{E7096606-9961-4C6D-96EA-7A78DF8FA887}" srcId="{BEFDE650-BACE-4503-9F1C-04FB0F8B9E34}" destId="{8F779DF9-DC78-42C7-B44F-99BD800EF051}" srcOrd="0" destOrd="0" parTransId="{6E793850-103C-4A43-8B25-B06618DF9D85}" sibTransId="{684C13F9-EDB5-4171-9D0E-439054C16E91}"/>
    <dgm:cxn modelId="{D5E029EE-7420-4AAE-AF42-5B44E3EC0164}" type="presParOf" srcId="{4F5F1BB4-9B0A-47D5-90DD-5AD32022A08C}" destId="{FB8F5219-E5C7-46FE-98F9-5830CF23EA6D}" srcOrd="0" destOrd="0" presId="urn:microsoft.com/office/officeart/2005/8/layout/vList3"/>
    <dgm:cxn modelId="{27AA623E-1842-40E2-86B9-9C7D61F4F84A}" type="presParOf" srcId="{FB8F5219-E5C7-46FE-98F9-5830CF23EA6D}" destId="{3B7ABC3A-0161-498A-8C12-DAA8F528C4AA}" srcOrd="0" destOrd="0" presId="urn:microsoft.com/office/officeart/2005/8/layout/vList3"/>
    <dgm:cxn modelId="{748FBF71-FF39-410B-8697-7ADFC35DD3C3}" type="presParOf" srcId="{FB8F5219-E5C7-46FE-98F9-5830CF23EA6D}" destId="{4FABE4E9-18B6-4397-BC0A-832EED3BCF5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B547CD-9019-4B9D-9BA2-E585930A39E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B6F93355-3738-4AD7-9971-50EB3142534F}">
      <dgm:prSet phldrT="[Metin]" custT="1"/>
      <dgm:spPr/>
      <dgm:t>
        <a:bodyPr/>
        <a:lstStyle/>
        <a:p>
          <a:r>
            <a:rPr lang="tr-TR" sz="1100" b="1" dirty="0"/>
            <a:t>1.Aşama</a:t>
          </a:r>
        </a:p>
      </dgm:t>
    </dgm:pt>
    <dgm:pt modelId="{6915F37D-AF78-499F-8BE8-35EB3EA0EF87}" type="parTrans" cxnId="{E82FE836-9105-4821-9943-252B31D00C48}">
      <dgm:prSet/>
      <dgm:spPr/>
      <dgm:t>
        <a:bodyPr/>
        <a:lstStyle/>
        <a:p>
          <a:endParaRPr lang="tr-TR" sz="1800"/>
        </a:p>
      </dgm:t>
    </dgm:pt>
    <dgm:pt modelId="{8CB87061-310A-42C1-8C4F-75C4F4C787D7}" type="sibTrans" cxnId="{E82FE836-9105-4821-9943-252B31D00C48}">
      <dgm:prSet/>
      <dgm:spPr/>
      <dgm:t>
        <a:bodyPr/>
        <a:lstStyle/>
        <a:p>
          <a:endParaRPr lang="tr-TR" sz="1800"/>
        </a:p>
      </dgm:t>
    </dgm:pt>
    <dgm:pt modelId="{86D0074C-0EAE-46E0-91B6-F2C7BF6FAE79}">
      <dgm:prSet phldrT="[Metin]" custT="1"/>
      <dgm:spPr/>
      <dgm:t>
        <a:bodyPr/>
        <a:lstStyle/>
        <a:p>
          <a:pPr algn="just">
            <a:lnSpc>
              <a:spcPct val="100000"/>
            </a:lnSpc>
          </a:pPr>
          <a:r>
            <a:rPr lang="tr-TR" sz="1800" b="1" dirty="0">
              <a:latin typeface="Times New Roman" panose="02020603050405020304" pitchFamily="18" charset="0"/>
              <a:cs typeface="Times New Roman" panose="02020603050405020304" pitchFamily="18" charset="0"/>
            </a:rPr>
            <a:t>Takibe konu ilamın İstinaf / Temyiz Edildiğine ilişkin Mahkemeden Derkenar yazısı </a:t>
          </a:r>
        </a:p>
      </dgm:t>
    </dgm:pt>
    <dgm:pt modelId="{E6337CA1-7F0C-4B7C-8F24-14E7D14A3A94}" type="parTrans" cxnId="{169A6FB6-389A-47EE-B765-E0B12387662A}">
      <dgm:prSet/>
      <dgm:spPr/>
      <dgm:t>
        <a:bodyPr/>
        <a:lstStyle/>
        <a:p>
          <a:endParaRPr lang="tr-TR" sz="1800"/>
        </a:p>
      </dgm:t>
    </dgm:pt>
    <dgm:pt modelId="{9126E4B9-455A-4CFC-B40A-1E4DB3BE4AF1}" type="sibTrans" cxnId="{169A6FB6-389A-47EE-B765-E0B12387662A}">
      <dgm:prSet/>
      <dgm:spPr/>
      <dgm:t>
        <a:bodyPr/>
        <a:lstStyle/>
        <a:p>
          <a:endParaRPr lang="tr-TR" sz="1800"/>
        </a:p>
      </dgm:t>
    </dgm:pt>
    <dgm:pt modelId="{4F69BEDE-33A7-4C13-8103-97F4113D6D2A}">
      <dgm:prSet phldrT="[Metin]" custT="1"/>
      <dgm:spPr/>
      <dgm:t>
        <a:bodyPr/>
        <a:lstStyle/>
        <a:p>
          <a:r>
            <a:rPr lang="tr-TR" sz="1100" b="1" dirty="0"/>
            <a:t>2.Aşama</a:t>
          </a:r>
        </a:p>
      </dgm:t>
    </dgm:pt>
    <dgm:pt modelId="{635C7CCF-05A7-4DC4-A8BD-F7BDF243634D}" type="parTrans" cxnId="{7FC777BD-A2D3-4711-9B15-ED38ECA5A40A}">
      <dgm:prSet/>
      <dgm:spPr/>
      <dgm:t>
        <a:bodyPr/>
        <a:lstStyle/>
        <a:p>
          <a:endParaRPr lang="tr-TR" sz="1800"/>
        </a:p>
      </dgm:t>
    </dgm:pt>
    <dgm:pt modelId="{DA669A90-6CA9-474F-B8D3-3276C4E7DFF2}" type="sibTrans" cxnId="{7FC777BD-A2D3-4711-9B15-ED38ECA5A40A}">
      <dgm:prSet/>
      <dgm:spPr/>
      <dgm:t>
        <a:bodyPr/>
        <a:lstStyle/>
        <a:p>
          <a:endParaRPr lang="tr-TR" sz="1800"/>
        </a:p>
      </dgm:t>
    </dgm:pt>
    <dgm:pt modelId="{1EE79C18-C098-4ECB-BECA-FEBF727C3B36}">
      <dgm:prSet phldrT="[Metin]" custT="1"/>
      <dgm:spPr/>
      <dgm:t>
        <a:bodyPr/>
        <a:lstStyle/>
        <a:p>
          <a:pPr algn="just">
            <a:lnSpc>
              <a:spcPct val="100000"/>
            </a:lnSpc>
          </a:pPr>
          <a:r>
            <a:rPr lang="tr-TR" sz="1800" b="1" dirty="0">
              <a:latin typeface="Times New Roman" panose="02020603050405020304" pitchFamily="18" charset="0"/>
              <a:cs typeface="Times New Roman" panose="02020603050405020304" pitchFamily="18" charset="0"/>
            </a:rPr>
            <a:t>İcra Dairesine «Mehil Vesikası» verilmesine yönelik başvuru ve başvuruya derkenar yazısının eklenmesi.</a:t>
          </a:r>
        </a:p>
      </dgm:t>
    </dgm:pt>
    <dgm:pt modelId="{6334697E-6343-44DE-A360-C5AA71932318}" type="parTrans" cxnId="{9C5F0750-FCD0-40EF-9423-B2D6B6E65A3A}">
      <dgm:prSet/>
      <dgm:spPr/>
      <dgm:t>
        <a:bodyPr/>
        <a:lstStyle/>
        <a:p>
          <a:endParaRPr lang="tr-TR" sz="1800"/>
        </a:p>
      </dgm:t>
    </dgm:pt>
    <dgm:pt modelId="{8BFA5769-4BF7-4CEE-BBBE-CEA947F6A403}" type="sibTrans" cxnId="{9C5F0750-FCD0-40EF-9423-B2D6B6E65A3A}">
      <dgm:prSet/>
      <dgm:spPr/>
      <dgm:t>
        <a:bodyPr/>
        <a:lstStyle/>
        <a:p>
          <a:endParaRPr lang="tr-TR" sz="1800"/>
        </a:p>
      </dgm:t>
    </dgm:pt>
    <dgm:pt modelId="{C59996B6-5B88-430D-AA31-18590E02A426}">
      <dgm:prSet phldrT="[Metin]" custT="1"/>
      <dgm:spPr/>
      <dgm:t>
        <a:bodyPr/>
        <a:lstStyle/>
        <a:p>
          <a:r>
            <a:rPr lang="tr-TR" sz="1100" b="1" dirty="0"/>
            <a:t>3. Aşama	</a:t>
          </a:r>
        </a:p>
      </dgm:t>
    </dgm:pt>
    <dgm:pt modelId="{6BA8D9E7-8BDC-4B99-8C68-B9D6991748EB}" type="parTrans" cxnId="{843F13CA-54DE-4A99-810B-39EC88C35655}">
      <dgm:prSet/>
      <dgm:spPr/>
      <dgm:t>
        <a:bodyPr/>
        <a:lstStyle/>
        <a:p>
          <a:endParaRPr lang="tr-TR" sz="1800"/>
        </a:p>
      </dgm:t>
    </dgm:pt>
    <dgm:pt modelId="{994D7720-C61B-4E68-B258-357DA3CCB65E}" type="sibTrans" cxnId="{843F13CA-54DE-4A99-810B-39EC88C35655}">
      <dgm:prSet/>
      <dgm:spPr/>
      <dgm:t>
        <a:bodyPr/>
        <a:lstStyle/>
        <a:p>
          <a:endParaRPr lang="tr-TR" sz="1800"/>
        </a:p>
      </dgm:t>
    </dgm:pt>
    <dgm:pt modelId="{6C672C88-7904-4FB7-872C-B5089D59B0EF}">
      <dgm:prSet phldrT="[Metin]" custT="1"/>
      <dgm:spPr/>
      <dgm:t>
        <a:bodyPr/>
        <a:lstStyle/>
        <a:p>
          <a:pPr algn="just">
            <a:lnSpc>
              <a:spcPct val="100000"/>
            </a:lnSpc>
          </a:pPr>
          <a:r>
            <a:rPr lang="tr-TR" sz="1500" b="1" dirty="0" smtClean="0">
              <a:latin typeface="Times New Roman" panose="02020603050405020304" pitchFamily="18" charset="0"/>
              <a:cs typeface="Times New Roman" panose="02020603050405020304" pitchFamily="18" charset="0"/>
            </a:rPr>
            <a:t>Teminat Nakit ise İcra Müdürlüğü hesabına yatırır.  Nakit dışındaki tüm teminatlar İcra Dairesince İcra Mahkemesine sunulur ve İcra mahkemesince kabul veya reddine karar verilir. </a:t>
          </a:r>
          <a:endParaRPr lang="tr-TR" sz="1500" b="1" dirty="0">
            <a:latin typeface="Times New Roman" panose="02020603050405020304" pitchFamily="18" charset="0"/>
            <a:cs typeface="Times New Roman" panose="02020603050405020304" pitchFamily="18" charset="0"/>
          </a:endParaRPr>
        </a:p>
      </dgm:t>
    </dgm:pt>
    <dgm:pt modelId="{2617F6DE-ED60-4D8E-88A1-03647A28A030}" type="parTrans" cxnId="{5C44C7B7-6391-435E-AD85-3CF6EA4D02E0}">
      <dgm:prSet/>
      <dgm:spPr/>
      <dgm:t>
        <a:bodyPr/>
        <a:lstStyle/>
        <a:p>
          <a:endParaRPr lang="tr-TR" sz="1800"/>
        </a:p>
      </dgm:t>
    </dgm:pt>
    <dgm:pt modelId="{4F051879-2BBC-4F84-A09B-0DDB1CAB045E}" type="sibTrans" cxnId="{5C44C7B7-6391-435E-AD85-3CF6EA4D02E0}">
      <dgm:prSet/>
      <dgm:spPr/>
      <dgm:t>
        <a:bodyPr/>
        <a:lstStyle/>
        <a:p>
          <a:endParaRPr lang="tr-TR" sz="1800"/>
        </a:p>
      </dgm:t>
    </dgm:pt>
    <dgm:pt modelId="{14F56917-CC2D-4348-A2FD-8B672692DD8B}">
      <dgm:prSet phldrT="[Metin]" custT="1"/>
      <dgm:spPr/>
      <dgm:t>
        <a:bodyPr/>
        <a:lstStyle/>
        <a:p>
          <a:pPr>
            <a:lnSpc>
              <a:spcPct val="100000"/>
            </a:lnSpc>
          </a:pPr>
          <a:r>
            <a:rPr lang="tr-TR" sz="1800" b="1" dirty="0">
              <a:latin typeface="Times New Roman" panose="02020603050405020304" pitchFamily="18" charset="0"/>
              <a:cs typeface="Times New Roman" panose="02020603050405020304" pitchFamily="18" charset="0"/>
            </a:rPr>
            <a:t>İcra Müdürlüğünden Mehil Vesikası alınarak 30 gün içerisinden İcra Mahkemesinden İcranın Geri Bırakılmasına İlişkin Kararın Alınarak İcra Müdürlüğü dosyasına ibraz edilmesi gerekir.</a:t>
          </a:r>
        </a:p>
      </dgm:t>
    </dgm:pt>
    <dgm:pt modelId="{E0624598-0E73-40FD-9C0F-06C4A727E3F6}" type="parTrans" cxnId="{E9DC7372-1AC8-4CF8-939C-2FD3BCABBA7B}">
      <dgm:prSet/>
      <dgm:spPr/>
      <dgm:t>
        <a:bodyPr/>
        <a:lstStyle/>
        <a:p>
          <a:endParaRPr lang="tr-TR" sz="1800"/>
        </a:p>
      </dgm:t>
    </dgm:pt>
    <dgm:pt modelId="{5AFBF3AA-EC69-4965-B71B-84DB257567C6}" type="sibTrans" cxnId="{E9DC7372-1AC8-4CF8-939C-2FD3BCABBA7B}">
      <dgm:prSet/>
      <dgm:spPr/>
      <dgm:t>
        <a:bodyPr/>
        <a:lstStyle/>
        <a:p>
          <a:endParaRPr lang="tr-TR" sz="1800"/>
        </a:p>
      </dgm:t>
    </dgm:pt>
    <dgm:pt modelId="{F3A1C540-AFFB-4AD9-A4FE-F472B87A31DD}">
      <dgm:prSet phldrT="[Metin]" custT="1"/>
      <dgm:spPr/>
      <dgm:t>
        <a:bodyPr/>
        <a:lstStyle/>
        <a:p>
          <a:pPr>
            <a:lnSpc>
              <a:spcPct val="150000"/>
            </a:lnSpc>
          </a:pPr>
          <a:r>
            <a:rPr lang="tr-TR" sz="1100" b="1" dirty="0"/>
            <a:t>4. Aşama	</a:t>
          </a:r>
        </a:p>
      </dgm:t>
    </dgm:pt>
    <dgm:pt modelId="{8CED2C7E-FC46-4837-AC73-32293F6547C6}" type="parTrans" cxnId="{9B820D9D-62E6-4178-AB61-168A9F8C8831}">
      <dgm:prSet/>
      <dgm:spPr/>
      <dgm:t>
        <a:bodyPr/>
        <a:lstStyle/>
        <a:p>
          <a:endParaRPr lang="tr-TR" sz="1800"/>
        </a:p>
      </dgm:t>
    </dgm:pt>
    <dgm:pt modelId="{25F1AEB2-E4FF-41A9-8665-9A0C01F9554A}" type="sibTrans" cxnId="{9B820D9D-62E6-4178-AB61-168A9F8C8831}">
      <dgm:prSet/>
      <dgm:spPr/>
      <dgm:t>
        <a:bodyPr/>
        <a:lstStyle/>
        <a:p>
          <a:endParaRPr lang="tr-TR" sz="1800"/>
        </a:p>
      </dgm:t>
    </dgm:pt>
    <dgm:pt modelId="{23B05EE5-9796-4E91-A20E-C4D571747A47}" type="pres">
      <dgm:prSet presAssocID="{65B547CD-9019-4B9D-9BA2-E585930A39E4}" presName="linearFlow" presStyleCnt="0">
        <dgm:presLayoutVars>
          <dgm:dir/>
          <dgm:animLvl val="lvl"/>
          <dgm:resizeHandles val="exact"/>
        </dgm:presLayoutVars>
      </dgm:prSet>
      <dgm:spPr/>
      <dgm:t>
        <a:bodyPr/>
        <a:lstStyle/>
        <a:p>
          <a:endParaRPr lang="tr-TR"/>
        </a:p>
      </dgm:t>
    </dgm:pt>
    <dgm:pt modelId="{9467017A-236D-487B-BFE4-E7A315132A6B}" type="pres">
      <dgm:prSet presAssocID="{B6F93355-3738-4AD7-9971-50EB3142534F}" presName="composite" presStyleCnt="0"/>
      <dgm:spPr/>
    </dgm:pt>
    <dgm:pt modelId="{1CF25086-9003-4BCD-A91D-7E4AA39AEBA3}" type="pres">
      <dgm:prSet presAssocID="{B6F93355-3738-4AD7-9971-50EB3142534F}" presName="parentText" presStyleLbl="alignNode1" presStyleIdx="0" presStyleCnt="4" custLinFactNeighborY="-1303">
        <dgm:presLayoutVars>
          <dgm:chMax val="1"/>
          <dgm:bulletEnabled val="1"/>
        </dgm:presLayoutVars>
      </dgm:prSet>
      <dgm:spPr/>
      <dgm:t>
        <a:bodyPr/>
        <a:lstStyle/>
        <a:p>
          <a:endParaRPr lang="tr-TR"/>
        </a:p>
      </dgm:t>
    </dgm:pt>
    <dgm:pt modelId="{607C4936-1436-4439-9BF9-E60C726C4BD6}" type="pres">
      <dgm:prSet presAssocID="{B6F93355-3738-4AD7-9971-50EB3142534F}" presName="descendantText" presStyleLbl="alignAcc1" presStyleIdx="0" presStyleCnt="4">
        <dgm:presLayoutVars>
          <dgm:bulletEnabled val="1"/>
        </dgm:presLayoutVars>
      </dgm:prSet>
      <dgm:spPr/>
      <dgm:t>
        <a:bodyPr/>
        <a:lstStyle/>
        <a:p>
          <a:endParaRPr lang="tr-TR"/>
        </a:p>
      </dgm:t>
    </dgm:pt>
    <dgm:pt modelId="{2A8E1D87-1C3B-4C9A-A5AC-6F8784CAE9FF}" type="pres">
      <dgm:prSet presAssocID="{8CB87061-310A-42C1-8C4F-75C4F4C787D7}" presName="sp" presStyleCnt="0"/>
      <dgm:spPr/>
    </dgm:pt>
    <dgm:pt modelId="{9DD879B4-A9C4-47FA-9EED-F1E91649553F}" type="pres">
      <dgm:prSet presAssocID="{4F69BEDE-33A7-4C13-8103-97F4113D6D2A}" presName="composite" presStyleCnt="0"/>
      <dgm:spPr/>
    </dgm:pt>
    <dgm:pt modelId="{DA071225-FC74-4C17-89F9-B4E43DF1727C}" type="pres">
      <dgm:prSet presAssocID="{4F69BEDE-33A7-4C13-8103-97F4113D6D2A}" presName="parentText" presStyleLbl="alignNode1" presStyleIdx="1" presStyleCnt="4" custLinFactNeighborY="-1690">
        <dgm:presLayoutVars>
          <dgm:chMax val="1"/>
          <dgm:bulletEnabled val="1"/>
        </dgm:presLayoutVars>
      </dgm:prSet>
      <dgm:spPr/>
      <dgm:t>
        <a:bodyPr/>
        <a:lstStyle/>
        <a:p>
          <a:endParaRPr lang="tr-TR"/>
        </a:p>
      </dgm:t>
    </dgm:pt>
    <dgm:pt modelId="{4A7C6EA7-9F26-4D59-B1E1-057228DC14CE}" type="pres">
      <dgm:prSet presAssocID="{4F69BEDE-33A7-4C13-8103-97F4113D6D2A}" presName="descendantText" presStyleLbl="alignAcc1" presStyleIdx="1" presStyleCnt="4">
        <dgm:presLayoutVars>
          <dgm:bulletEnabled val="1"/>
        </dgm:presLayoutVars>
      </dgm:prSet>
      <dgm:spPr/>
      <dgm:t>
        <a:bodyPr/>
        <a:lstStyle/>
        <a:p>
          <a:endParaRPr lang="tr-TR"/>
        </a:p>
      </dgm:t>
    </dgm:pt>
    <dgm:pt modelId="{DF4B1133-ACD4-4574-A8BC-C573ECE60DEB}" type="pres">
      <dgm:prSet presAssocID="{DA669A90-6CA9-474F-B8D3-3276C4E7DFF2}" presName="sp" presStyleCnt="0"/>
      <dgm:spPr/>
    </dgm:pt>
    <dgm:pt modelId="{7341EE16-2939-49C1-85DA-F87852AFBC62}" type="pres">
      <dgm:prSet presAssocID="{C59996B6-5B88-430D-AA31-18590E02A426}" presName="composite" presStyleCnt="0"/>
      <dgm:spPr/>
    </dgm:pt>
    <dgm:pt modelId="{2BA39822-9305-4AF2-8AD7-F01F7CFE968B}" type="pres">
      <dgm:prSet presAssocID="{C59996B6-5B88-430D-AA31-18590E02A426}" presName="parentText" presStyleLbl="alignNode1" presStyleIdx="2" presStyleCnt="4" custLinFactNeighborY="-1690">
        <dgm:presLayoutVars>
          <dgm:chMax val="1"/>
          <dgm:bulletEnabled val="1"/>
        </dgm:presLayoutVars>
      </dgm:prSet>
      <dgm:spPr/>
      <dgm:t>
        <a:bodyPr/>
        <a:lstStyle/>
        <a:p>
          <a:endParaRPr lang="tr-TR"/>
        </a:p>
      </dgm:t>
    </dgm:pt>
    <dgm:pt modelId="{FAADE6E1-8DD2-4436-8A70-5ADDBE7FE3A6}" type="pres">
      <dgm:prSet presAssocID="{C59996B6-5B88-430D-AA31-18590E02A426}" presName="descendantText" presStyleLbl="alignAcc1" presStyleIdx="2" presStyleCnt="4">
        <dgm:presLayoutVars>
          <dgm:bulletEnabled val="1"/>
        </dgm:presLayoutVars>
      </dgm:prSet>
      <dgm:spPr/>
      <dgm:t>
        <a:bodyPr/>
        <a:lstStyle/>
        <a:p>
          <a:endParaRPr lang="tr-TR"/>
        </a:p>
      </dgm:t>
    </dgm:pt>
    <dgm:pt modelId="{65747F1E-3C2E-43BA-A8CE-EE953EB04154}" type="pres">
      <dgm:prSet presAssocID="{994D7720-C61B-4E68-B258-357DA3CCB65E}" presName="sp" presStyleCnt="0"/>
      <dgm:spPr/>
    </dgm:pt>
    <dgm:pt modelId="{32650619-17AD-4D05-A002-0A13A3789507}" type="pres">
      <dgm:prSet presAssocID="{F3A1C540-AFFB-4AD9-A4FE-F472B87A31DD}" presName="composite" presStyleCnt="0"/>
      <dgm:spPr/>
    </dgm:pt>
    <dgm:pt modelId="{1705CABE-5B87-4FE1-8A9B-ED5DBDF0A843}" type="pres">
      <dgm:prSet presAssocID="{F3A1C540-AFFB-4AD9-A4FE-F472B87A31DD}" presName="parentText" presStyleLbl="alignNode1" presStyleIdx="3" presStyleCnt="4" custLinFactNeighborY="-2921">
        <dgm:presLayoutVars>
          <dgm:chMax val="1"/>
          <dgm:bulletEnabled val="1"/>
        </dgm:presLayoutVars>
      </dgm:prSet>
      <dgm:spPr/>
      <dgm:t>
        <a:bodyPr/>
        <a:lstStyle/>
        <a:p>
          <a:endParaRPr lang="tr-TR"/>
        </a:p>
      </dgm:t>
    </dgm:pt>
    <dgm:pt modelId="{12A9954F-70F8-4AAF-B42B-311F83E88934}" type="pres">
      <dgm:prSet presAssocID="{F3A1C540-AFFB-4AD9-A4FE-F472B87A31DD}" presName="descendantText" presStyleLbl="alignAcc1" presStyleIdx="3" presStyleCnt="4">
        <dgm:presLayoutVars>
          <dgm:bulletEnabled val="1"/>
        </dgm:presLayoutVars>
      </dgm:prSet>
      <dgm:spPr/>
      <dgm:t>
        <a:bodyPr/>
        <a:lstStyle/>
        <a:p>
          <a:endParaRPr lang="tr-TR"/>
        </a:p>
      </dgm:t>
    </dgm:pt>
  </dgm:ptLst>
  <dgm:cxnLst>
    <dgm:cxn modelId="{E9DC7372-1AC8-4CF8-939C-2FD3BCABBA7B}" srcId="{F3A1C540-AFFB-4AD9-A4FE-F472B87A31DD}" destId="{14F56917-CC2D-4348-A2FD-8B672692DD8B}" srcOrd="0" destOrd="0" parTransId="{E0624598-0E73-40FD-9C0F-06C4A727E3F6}" sibTransId="{5AFBF3AA-EC69-4965-B71B-84DB257567C6}"/>
    <dgm:cxn modelId="{A00E411A-9236-473B-9E4C-F49E0914E6A9}" type="presOf" srcId="{4F69BEDE-33A7-4C13-8103-97F4113D6D2A}" destId="{DA071225-FC74-4C17-89F9-B4E43DF1727C}" srcOrd="0" destOrd="0" presId="urn:microsoft.com/office/officeart/2005/8/layout/chevron2"/>
    <dgm:cxn modelId="{5C44C7B7-6391-435E-AD85-3CF6EA4D02E0}" srcId="{C59996B6-5B88-430D-AA31-18590E02A426}" destId="{6C672C88-7904-4FB7-872C-B5089D59B0EF}" srcOrd="0" destOrd="0" parTransId="{2617F6DE-ED60-4D8E-88A1-03647A28A030}" sibTransId="{4F051879-2BBC-4F84-A09B-0DDB1CAB045E}"/>
    <dgm:cxn modelId="{6852CDDB-0E40-40A1-A3F1-3CD0356D0A8F}" type="presOf" srcId="{86D0074C-0EAE-46E0-91B6-F2C7BF6FAE79}" destId="{607C4936-1436-4439-9BF9-E60C726C4BD6}" srcOrd="0" destOrd="0" presId="urn:microsoft.com/office/officeart/2005/8/layout/chevron2"/>
    <dgm:cxn modelId="{843F13CA-54DE-4A99-810B-39EC88C35655}" srcId="{65B547CD-9019-4B9D-9BA2-E585930A39E4}" destId="{C59996B6-5B88-430D-AA31-18590E02A426}" srcOrd="2" destOrd="0" parTransId="{6BA8D9E7-8BDC-4B99-8C68-B9D6991748EB}" sibTransId="{994D7720-C61B-4E68-B258-357DA3CCB65E}"/>
    <dgm:cxn modelId="{169A6FB6-389A-47EE-B765-E0B12387662A}" srcId="{B6F93355-3738-4AD7-9971-50EB3142534F}" destId="{86D0074C-0EAE-46E0-91B6-F2C7BF6FAE79}" srcOrd="0" destOrd="0" parTransId="{E6337CA1-7F0C-4B7C-8F24-14E7D14A3A94}" sibTransId="{9126E4B9-455A-4CFC-B40A-1E4DB3BE4AF1}"/>
    <dgm:cxn modelId="{E82FE836-9105-4821-9943-252B31D00C48}" srcId="{65B547CD-9019-4B9D-9BA2-E585930A39E4}" destId="{B6F93355-3738-4AD7-9971-50EB3142534F}" srcOrd="0" destOrd="0" parTransId="{6915F37D-AF78-499F-8BE8-35EB3EA0EF87}" sibTransId="{8CB87061-310A-42C1-8C4F-75C4F4C787D7}"/>
    <dgm:cxn modelId="{9B820D9D-62E6-4178-AB61-168A9F8C8831}" srcId="{65B547CD-9019-4B9D-9BA2-E585930A39E4}" destId="{F3A1C540-AFFB-4AD9-A4FE-F472B87A31DD}" srcOrd="3" destOrd="0" parTransId="{8CED2C7E-FC46-4837-AC73-32293F6547C6}" sibTransId="{25F1AEB2-E4FF-41A9-8665-9A0C01F9554A}"/>
    <dgm:cxn modelId="{B859B114-D07B-4AAC-A5E1-0E2AAADABEA3}" type="presOf" srcId="{14F56917-CC2D-4348-A2FD-8B672692DD8B}" destId="{12A9954F-70F8-4AAF-B42B-311F83E88934}" srcOrd="0" destOrd="0" presId="urn:microsoft.com/office/officeart/2005/8/layout/chevron2"/>
    <dgm:cxn modelId="{FF50CC16-8F61-4F7C-8DE3-18EA4E22D2E7}" type="presOf" srcId="{1EE79C18-C098-4ECB-BECA-FEBF727C3B36}" destId="{4A7C6EA7-9F26-4D59-B1E1-057228DC14CE}" srcOrd="0" destOrd="0" presId="urn:microsoft.com/office/officeart/2005/8/layout/chevron2"/>
    <dgm:cxn modelId="{7FC777BD-A2D3-4711-9B15-ED38ECA5A40A}" srcId="{65B547CD-9019-4B9D-9BA2-E585930A39E4}" destId="{4F69BEDE-33A7-4C13-8103-97F4113D6D2A}" srcOrd="1" destOrd="0" parTransId="{635C7CCF-05A7-4DC4-A8BD-F7BDF243634D}" sibTransId="{DA669A90-6CA9-474F-B8D3-3276C4E7DFF2}"/>
    <dgm:cxn modelId="{E3F36B5D-DC3D-40F8-A689-533E7AE76CF2}" type="presOf" srcId="{65B547CD-9019-4B9D-9BA2-E585930A39E4}" destId="{23B05EE5-9796-4E91-A20E-C4D571747A47}" srcOrd="0" destOrd="0" presId="urn:microsoft.com/office/officeart/2005/8/layout/chevron2"/>
    <dgm:cxn modelId="{4679A4EC-3DF5-4C1B-AEA8-EC79C5409F00}" type="presOf" srcId="{F3A1C540-AFFB-4AD9-A4FE-F472B87A31DD}" destId="{1705CABE-5B87-4FE1-8A9B-ED5DBDF0A843}" srcOrd="0" destOrd="0" presId="urn:microsoft.com/office/officeart/2005/8/layout/chevron2"/>
    <dgm:cxn modelId="{9C5F0750-FCD0-40EF-9423-B2D6B6E65A3A}" srcId="{4F69BEDE-33A7-4C13-8103-97F4113D6D2A}" destId="{1EE79C18-C098-4ECB-BECA-FEBF727C3B36}" srcOrd="0" destOrd="0" parTransId="{6334697E-6343-44DE-A360-C5AA71932318}" sibTransId="{8BFA5769-4BF7-4CEE-BBBE-CEA947F6A403}"/>
    <dgm:cxn modelId="{44AF3E41-FE39-4528-9DE7-1AF58B4DB38E}" type="presOf" srcId="{C59996B6-5B88-430D-AA31-18590E02A426}" destId="{2BA39822-9305-4AF2-8AD7-F01F7CFE968B}" srcOrd="0" destOrd="0" presId="urn:microsoft.com/office/officeart/2005/8/layout/chevron2"/>
    <dgm:cxn modelId="{3CDF57A4-D42D-458D-BCA2-45130E281E2A}" type="presOf" srcId="{6C672C88-7904-4FB7-872C-B5089D59B0EF}" destId="{FAADE6E1-8DD2-4436-8A70-5ADDBE7FE3A6}" srcOrd="0" destOrd="0" presId="urn:microsoft.com/office/officeart/2005/8/layout/chevron2"/>
    <dgm:cxn modelId="{700A88E5-1900-4B73-B7AC-07AD36997C54}" type="presOf" srcId="{B6F93355-3738-4AD7-9971-50EB3142534F}" destId="{1CF25086-9003-4BCD-A91D-7E4AA39AEBA3}" srcOrd="0" destOrd="0" presId="urn:microsoft.com/office/officeart/2005/8/layout/chevron2"/>
    <dgm:cxn modelId="{25E9F6BE-C629-43DB-A6BF-5C83E3AC033B}" type="presParOf" srcId="{23B05EE5-9796-4E91-A20E-C4D571747A47}" destId="{9467017A-236D-487B-BFE4-E7A315132A6B}" srcOrd="0" destOrd="0" presId="urn:microsoft.com/office/officeart/2005/8/layout/chevron2"/>
    <dgm:cxn modelId="{B873C812-4016-4CF8-A5AE-0406CF2B6A54}" type="presParOf" srcId="{9467017A-236D-487B-BFE4-E7A315132A6B}" destId="{1CF25086-9003-4BCD-A91D-7E4AA39AEBA3}" srcOrd="0" destOrd="0" presId="urn:microsoft.com/office/officeart/2005/8/layout/chevron2"/>
    <dgm:cxn modelId="{5313E23D-BC6C-4789-ADF1-56206A5591D6}" type="presParOf" srcId="{9467017A-236D-487B-BFE4-E7A315132A6B}" destId="{607C4936-1436-4439-9BF9-E60C726C4BD6}" srcOrd="1" destOrd="0" presId="urn:microsoft.com/office/officeart/2005/8/layout/chevron2"/>
    <dgm:cxn modelId="{280D649B-CBB6-4601-94A3-7A2959490684}" type="presParOf" srcId="{23B05EE5-9796-4E91-A20E-C4D571747A47}" destId="{2A8E1D87-1C3B-4C9A-A5AC-6F8784CAE9FF}" srcOrd="1" destOrd="0" presId="urn:microsoft.com/office/officeart/2005/8/layout/chevron2"/>
    <dgm:cxn modelId="{3670ED8B-C30A-450E-9506-4F85E943E94D}" type="presParOf" srcId="{23B05EE5-9796-4E91-A20E-C4D571747A47}" destId="{9DD879B4-A9C4-47FA-9EED-F1E91649553F}" srcOrd="2" destOrd="0" presId="urn:microsoft.com/office/officeart/2005/8/layout/chevron2"/>
    <dgm:cxn modelId="{57E83A6E-5792-4374-BF7D-A8BAE3FBDF95}" type="presParOf" srcId="{9DD879B4-A9C4-47FA-9EED-F1E91649553F}" destId="{DA071225-FC74-4C17-89F9-B4E43DF1727C}" srcOrd="0" destOrd="0" presId="urn:microsoft.com/office/officeart/2005/8/layout/chevron2"/>
    <dgm:cxn modelId="{65F64067-44A1-45E7-ABBF-792F39FDBFDE}" type="presParOf" srcId="{9DD879B4-A9C4-47FA-9EED-F1E91649553F}" destId="{4A7C6EA7-9F26-4D59-B1E1-057228DC14CE}" srcOrd="1" destOrd="0" presId="urn:microsoft.com/office/officeart/2005/8/layout/chevron2"/>
    <dgm:cxn modelId="{E6E9B9ED-7B5C-4875-AC0A-A923103B1411}" type="presParOf" srcId="{23B05EE5-9796-4E91-A20E-C4D571747A47}" destId="{DF4B1133-ACD4-4574-A8BC-C573ECE60DEB}" srcOrd="3" destOrd="0" presId="urn:microsoft.com/office/officeart/2005/8/layout/chevron2"/>
    <dgm:cxn modelId="{6DFCC55E-D76C-4B0E-97AD-8D456A1E16AE}" type="presParOf" srcId="{23B05EE5-9796-4E91-A20E-C4D571747A47}" destId="{7341EE16-2939-49C1-85DA-F87852AFBC62}" srcOrd="4" destOrd="0" presId="urn:microsoft.com/office/officeart/2005/8/layout/chevron2"/>
    <dgm:cxn modelId="{2EFF628B-21C8-4922-A544-0E37FF50FFF3}" type="presParOf" srcId="{7341EE16-2939-49C1-85DA-F87852AFBC62}" destId="{2BA39822-9305-4AF2-8AD7-F01F7CFE968B}" srcOrd="0" destOrd="0" presId="urn:microsoft.com/office/officeart/2005/8/layout/chevron2"/>
    <dgm:cxn modelId="{3C65627B-BADE-41C8-A0E2-A04AEAC3CDC3}" type="presParOf" srcId="{7341EE16-2939-49C1-85DA-F87852AFBC62}" destId="{FAADE6E1-8DD2-4436-8A70-5ADDBE7FE3A6}" srcOrd="1" destOrd="0" presId="urn:microsoft.com/office/officeart/2005/8/layout/chevron2"/>
    <dgm:cxn modelId="{78F5FA62-EDA7-44E8-BFB1-D6CB7990C18E}" type="presParOf" srcId="{23B05EE5-9796-4E91-A20E-C4D571747A47}" destId="{65747F1E-3C2E-43BA-A8CE-EE953EB04154}" srcOrd="5" destOrd="0" presId="urn:microsoft.com/office/officeart/2005/8/layout/chevron2"/>
    <dgm:cxn modelId="{9B06F856-1106-4BB9-9CB2-470ED0795C80}" type="presParOf" srcId="{23B05EE5-9796-4E91-A20E-C4D571747A47}" destId="{32650619-17AD-4D05-A002-0A13A3789507}" srcOrd="6" destOrd="0" presId="urn:microsoft.com/office/officeart/2005/8/layout/chevron2"/>
    <dgm:cxn modelId="{0DE66730-9B61-43E5-B519-2A9FA9C23E16}" type="presParOf" srcId="{32650619-17AD-4D05-A002-0A13A3789507}" destId="{1705CABE-5B87-4FE1-8A9B-ED5DBDF0A843}" srcOrd="0" destOrd="0" presId="urn:microsoft.com/office/officeart/2005/8/layout/chevron2"/>
    <dgm:cxn modelId="{147C379B-81DB-4F5E-B71E-6DEC782E6D85}" type="presParOf" srcId="{32650619-17AD-4D05-A002-0A13A3789507}" destId="{12A9954F-70F8-4AAF-B42B-311F83E8893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FA5494-D1D0-4F5D-B944-AF6A7984137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BCF017BF-487C-4B7E-9882-25BA3459AD72}">
      <dgm:prSet phldrT="[Metin]"/>
      <dgm:spPr/>
      <dgm:t>
        <a:bodyPr/>
        <a:lstStyle/>
        <a:p>
          <a:r>
            <a:rPr lang="tr-TR" dirty="0" smtClean="0"/>
            <a:t>Çekin Bankaya İbraz Zorunluluğu Vardır</a:t>
          </a:r>
          <a:endParaRPr lang="tr-TR" dirty="0"/>
        </a:p>
      </dgm:t>
    </dgm:pt>
    <dgm:pt modelId="{93D52477-97B3-4089-A256-81D5DAA13096}" type="parTrans" cxnId="{A011B5D0-6B7B-4739-B1EE-0D149900B01A}">
      <dgm:prSet/>
      <dgm:spPr/>
      <dgm:t>
        <a:bodyPr/>
        <a:lstStyle/>
        <a:p>
          <a:endParaRPr lang="tr-TR"/>
        </a:p>
      </dgm:t>
    </dgm:pt>
    <dgm:pt modelId="{B885D1F8-9F27-4486-B7A9-710C49842145}" type="sibTrans" cxnId="{A011B5D0-6B7B-4739-B1EE-0D149900B01A}">
      <dgm:prSet/>
      <dgm:spPr/>
      <dgm:t>
        <a:bodyPr/>
        <a:lstStyle/>
        <a:p>
          <a:endParaRPr lang="tr-TR"/>
        </a:p>
      </dgm:t>
    </dgm:pt>
    <dgm:pt modelId="{ACC637B1-B480-4B64-95EF-C818F86DC85E}">
      <dgm:prSet phldrT="[Metin]"/>
      <dgm:spPr/>
      <dgm:t>
        <a:bodyPr/>
        <a:lstStyle/>
        <a:p>
          <a:r>
            <a:rPr lang="tr-TR" dirty="0" smtClean="0"/>
            <a:t>Çek Aslının Bankada veya Adli Mercilerde Olması, Suret İbraz Edilerek Takip Açılabilir</a:t>
          </a:r>
          <a:endParaRPr lang="tr-TR" dirty="0"/>
        </a:p>
      </dgm:t>
    </dgm:pt>
    <dgm:pt modelId="{E08853DC-BC9B-455C-A9C7-4120EF0106FA}" type="parTrans" cxnId="{CF03C428-52FA-4C3B-A361-4BA463B8D404}">
      <dgm:prSet/>
      <dgm:spPr/>
      <dgm:t>
        <a:bodyPr/>
        <a:lstStyle/>
        <a:p>
          <a:endParaRPr lang="tr-TR"/>
        </a:p>
      </dgm:t>
    </dgm:pt>
    <dgm:pt modelId="{563FEB9D-0CF1-4023-858E-596D038B378F}" type="sibTrans" cxnId="{CF03C428-52FA-4C3B-A361-4BA463B8D404}">
      <dgm:prSet/>
      <dgm:spPr/>
      <dgm:t>
        <a:bodyPr/>
        <a:lstStyle/>
        <a:p>
          <a:endParaRPr lang="tr-TR"/>
        </a:p>
      </dgm:t>
    </dgm:pt>
    <dgm:pt modelId="{F8C40B10-9DD5-45D1-9A9E-967750F52B3B}">
      <dgm:prSet phldrT="[Metin]"/>
      <dgm:spPr/>
      <dgm:t>
        <a:bodyPr/>
        <a:lstStyle/>
        <a:p>
          <a:r>
            <a:rPr lang="tr-TR" dirty="0" smtClean="0"/>
            <a:t>Bankaya Sunulan Çekin Ödeme Yasağının Olması Takip Açılmasına Engel Değildir</a:t>
          </a:r>
          <a:endParaRPr lang="tr-TR" dirty="0"/>
        </a:p>
      </dgm:t>
    </dgm:pt>
    <dgm:pt modelId="{16480F7C-7EB5-4D94-AA26-24CC19F7B2E8}" type="parTrans" cxnId="{DACDF445-B31C-4EFA-B9FD-354EB3619D6E}">
      <dgm:prSet/>
      <dgm:spPr/>
      <dgm:t>
        <a:bodyPr/>
        <a:lstStyle/>
        <a:p>
          <a:endParaRPr lang="tr-TR"/>
        </a:p>
      </dgm:t>
    </dgm:pt>
    <dgm:pt modelId="{49E71F5E-5056-443A-AD30-D18BB1ADB936}" type="sibTrans" cxnId="{DACDF445-B31C-4EFA-B9FD-354EB3619D6E}">
      <dgm:prSet/>
      <dgm:spPr/>
      <dgm:t>
        <a:bodyPr/>
        <a:lstStyle/>
        <a:p>
          <a:endParaRPr lang="tr-TR"/>
        </a:p>
      </dgm:t>
    </dgm:pt>
    <dgm:pt modelId="{D9B54522-F815-4BF4-9101-3DC04069C357}">
      <dgm:prSet phldrT="[Metin]"/>
      <dgm:spPr/>
      <dgm:t>
        <a:bodyPr/>
        <a:lstStyle/>
        <a:p>
          <a:r>
            <a:rPr lang="tr-TR" dirty="0" smtClean="0"/>
            <a:t>Takip Başlatıldıktan Sonra Çekin İcra Dairesinden Alınarak Bankadan Çek Bedelinin İstenilmesi Mümkün Değildir</a:t>
          </a:r>
          <a:endParaRPr lang="tr-TR" dirty="0"/>
        </a:p>
      </dgm:t>
    </dgm:pt>
    <dgm:pt modelId="{AE7051A5-5B10-45DD-BE0D-87C6719D3853}" type="parTrans" cxnId="{22EF82FA-9013-42D0-B75C-5FE836B6C657}">
      <dgm:prSet/>
      <dgm:spPr/>
      <dgm:t>
        <a:bodyPr/>
        <a:lstStyle/>
        <a:p>
          <a:endParaRPr lang="tr-TR"/>
        </a:p>
      </dgm:t>
    </dgm:pt>
    <dgm:pt modelId="{07FE6A34-24B3-4AE5-B1E5-9DEABBC6A42C}" type="sibTrans" cxnId="{22EF82FA-9013-42D0-B75C-5FE836B6C657}">
      <dgm:prSet/>
      <dgm:spPr/>
      <dgm:t>
        <a:bodyPr/>
        <a:lstStyle/>
        <a:p>
          <a:endParaRPr lang="tr-TR"/>
        </a:p>
      </dgm:t>
    </dgm:pt>
    <dgm:pt modelId="{E1FF6F3B-9A93-4C0B-9499-63069C92A09E}" type="pres">
      <dgm:prSet presAssocID="{52FA5494-D1D0-4F5D-B944-AF6A79841371}" presName="diagram" presStyleCnt="0">
        <dgm:presLayoutVars>
          <dgm:dir/>
          <dgm:resizeHandles val="exact"/>
        </dgm:presLayoutVars>
      </dgm:prSet>
      <dgm:spPr/>
      <dgm:t>
        <a:bodyPr/>
        <a:lstStyle/>
        <a:p>
          <a:endParaRPr lang="tr-TR"/>
        </a:p>
      </dgm:t>
    </dgm:pt>
    <dgm:pt modelId="{08D0398F-FFC8-4E4A-8B10-4129A27A22C8}" type="pres">
      <dgm:prSet presAssocID="{BCF017BF-487C-4B7E-9882-25BA3459AD72}" presName="node" presStyleLbl="node1" presStyleIdx="0" presStyleCnt="4" custScaleX="124089">
        <dgm:presLayoutVars>
          <dgm:bulletEnabled val="1"/>
        </dgm:presLayoutVars>
      </dgm:prSet>
      <dgm:spPr/>
      <dgm:t>
        <a:bodyPr/>
        <a:lstStyle/>
        <a:p>
          <a:endParaRPr lang="tr-TR"/>
        </a:p>
      </dgm:t>
    </dgm:pt>
    <dgm:pt modelId="{A0E244D1-4260-4E4B-97D6-3A329A71247E}" type="pres">
      <dgm:prSet presAssocID="{B885D1F8-9F27-4486-B7A9-710C49842145}" presName="sibTrans" presStyleCnt="0"/>
      <dgm:spPr/>
    </dgm:pt>
    <dgm:pt modelId="{E9B6297B-90DA-4E97-AA53-94060767EBEC}" type="pres">
      <dgm:prSet presAssocID="{ACC637B1-B480-4B64-95EF-C818F86DC85E}" presName="node" presStyleLbl="node1" presStyleIdx="1" presStyleCnt="4" custScaleX="124089">
        <dgm:presLayoutVars>
          <dgm:bulletEnabled val="1"/>
        </dgm:presLayoutVars>
      </dgm:prSet>
      <dgm:spPr/>
      <dgm:t>
        <a:bodyPr/>
        <a:lstStyle/>
        <a:p>
          <a:endParaRPr lang="tr-TR"/>
        </a:p>
      </dgm:t>
    </dgm:pt>
    <dgm:pt modelId="{0D62C9F6-3F17-45E9-96B9-FFC394524D7F}" type="pres">
      <dgm:prSet presAssocID="{563FEB9D-0CF1-4023-858E-596D038B378F}" presName="sibTrans" presStyleCnt="0"/>
      <dgm:spPr/>
    </dgm:pt>
    <dgm:pt modelId="{95F0B8F1-67D1-472A-BB10-F8F34F9D6B82}" type="pres">
      <dgm:prSet presAssocID="{F8C40B10-9DD5-45D1-9A9E-967750F52B3B}" presName="node" presStyleLbl="node1" presStyleIdx="2" presStyleCnt="4" custScaleX="124089">
        <dgm:presLayoutVars>
          <dgm:bulletEnabled val="1"/>
        </dgm:presLayoutVars>
      </dgm:prSet>
      <dgm:spPr/>
      <dgm:t>
        <a:bodyPr/>
        <a:lstStyle/>
        <a:p>
          <a:endParaRPr lang="tr-TR"/>
        </a:p>
      </dgm:t>
    </dgm:pt>
    <dgm:pt modelId="{BE964042-E799-4886-ADCB-3E208B25C80E}" type="pres">
      <dgm:prSet presAssocID="{49E71F5E-5056-443A-AD30-D18BB1ADB936}" presName="sibTrans" presStyleCnt="0"/>
      <dgm:spPr/>
    </dgm:pt>
    <dgm:pt modelId="{6AB2E5A3-1356-4B63-BB6F-3CBF636DA159}" type="pres">
      <dgm:prSet presAssocID="{D9B54522-F815-4BF4-9101-3DC04069C357}" presName="node" presStyleLbl="node1" presStyleIdx="3" presStyleCnt="4" custScaleX="124089">
        <dgm:presLayoutVars>
          <dgm:bulletEnabled val="1"/>
        </dgm:presLayoutVars>
      </dgm:prSet>
      <dgm:spPr/>
      <dgm:t>
        <a:bodyPr/>
        <a:lstStyle/>
        <a:p>
          <a:endParaRPr lang="tr-TR"/>
        </a:p>
      </dgm:t>
    </dgm:pt>
  </dgm:ptLst>
  <dgm:cxnLst>
    <dgm:cxn modelId="{00150969-64AF-4529-9EC5-EEE74AF94B26}" type="presOf" srcId="{52FA5494-D1D0-4F5D-B944-AF6A79841371}" destId="{E1FF6F3B-9A93-4C0B-9499-63069C92A09E}" srcOrd="0" destOrd="0" presId="urn:microsoft.com/office/officeart/2005/8/layout/default"/>
    <dgm:cxn modelId="{DACDF445-B31C-4EFA-B9FD-354EB3619D6E}" srcId="{52FA5494-D1D0-4F5D-B944-AF6A79841371}" destId="{F8C40B10-9DD5-45D1-9A9E-967750F52B3B}" srcOrd="2" destOrd="0" parTransId="{16480F7C-7EB5-4D94-AA26-24CC19F7B2E8}" sibTransId="{49E71F5E-5056-443A-AD30-D18BB1ADB936}"/>
    <dgm:cxn modelId="{22EF82FA-9013-42D0-B75C-5FE836B6C657}" srcId="{52FA5494-D1D0-4F5D-B944-AF6A79841371}" destId="{D9B54522-F815-4BF4-9101-3DC04069C357}" srcOrd="3" destOrd="0" parTransId="{AE7051A5-5B10-45DD-BE0D-87C6719D3853}" sibTransId="{07FE6A34-24B3-4AE5-B1E5-9DEABBC6A42C}"/>
    <dgm:cxn modelId="{2B27122C-63C0-4D89-9F1E-89136B1509AE}" type="presOf" srcId="{ACC637B1-B480-4B64-95EF-C818F86DC85E}" destId="{E9B6297B-90DA-4E97-AA53-94060767EBEC}" srcOrd="0" destOrd="0" presId="urn:microsoft.com/office/officeart/2005/8/layout/default"/>
    <dgm:cxn modelId="{4DF261A7-A447-4367-81A7-DE44172A705C}" type="presOf" srcId="{D9B54522-F815-4BF4-9101-3DC04069C357}" destId="{6AB2E5A3-1356-4B63-BB6F-3CBF636DA159}" srcOrd="0" destOrd="0" presId="urn:microsoft.com/office/officeart/2005/8/layout/default"/>
    <dgm:cxn modelId="{ADC274D4-FAC5-435F-8942-806AA0F61552}" type="presOf" srcId="{BCF017BF-487C-4B7E-9882-25BA3459AD72}" destId="{08D0398F-FFC8-4E4A-8B10-4129A27A22C8}" srcOrd="0" destOrd="0" presId="urn:microsoft.com/office/officeart/2005/8/layout/default"/>
    <dgm:cxn modelId="{A45975F0-7530-461D-9D83-1F9801655453}" type="presOf" srcId="{F8C40B10-9DD5-45D1-9A9E-967750F52B3B}" destId="{95F0B8F1-67D1-472A-BB10-F8F34F9D6B82}" srcOrd="0" destOrd="0" presId="urn:microsoft.com/office/officeart/2005/8/layout/default"/>
    <dgm:cxn modelId="{CF03C428-52FA-4C3B-A361-4BA463B8D404}" srcId="{52FA5494-D1D0-4F5D-B944-AF6A79841371}" destId="{ACC637B1-B480-4B64-95EF-C818F86DC85E}" srcOrd="1" destOrd="0" parTransId="{E08853DC-BC9B-455C-A9C7-4120EF0106FA}" sibTransId="{563FEB9D-0CF1-4023-858E-596D038B378F}"/>
    <dgm:cxn modelId="{A011B5D0-6B7B-4739-B1EE-0D149900B01A}" srcId="{52FA5494-D1D0-4F5D-B944-AF6A79841371}" destId="{BCF017BF-487C-4B7E-9882-25BA3459AD72}" srcOrd="0" destOrd="0" parTransId="{93D52477-97B3-4089-A256-81D5DAA13096}" sibTransId="{B885D1F8-9F27-4486-B7A9-710C49842145}"/>
    <dgm:cxn modelId="{0995F6BA-4336-4E32-A443-AE5DDCC1C319}" type="presParOf" srcId="{E1FF6F3B-9A93-4C0B-9499-63069C92A09E}" destId="{08D0398F-FFC8-4E4A-8B10-4129A27A22C8}" srcOrd="0" destOrd="0" presId="urn:microsoft.com/office/officeart/2005/8/layout/default"/>
    <dgm:cxn modelId="{407F179A-4480-4004-AD72-CFF8411057FA}" type="presParOf" srcId="{E1FF6F3B-9A93-4C0B-9499-63069C92A09E}" destId="{A0E244D1-4260-4E4B-97D6-3A329A71247E}" srcOrd="1" destOrd="0" presId="urn:microsoft.com/office/officeart/2005/8/layout/default"/>
    <dgm:cxn modelId="{752F33AA-8C9B-47AB-8553-1AD34D1BDF91}" type="presParOf" srcId="{E1FF6F3B-9A93-4C0B-9499-63069C92A09E}" destId="{E9B6297B-90DA-4E97-AA53-94060767EBEC}" srcOrd="2" destOrd="0" presId="urn:microsoft.com/office/officeart/2005/8/layout/default"/>
    <dgm:cxn modelId="{4C2E9317-11EB-4E25-9973-9267C5FEB049}" type="presParOf" srcId="{E1FF6F3B-9A93-4C0B-9499-63069C92A09E}" destId="{0D62C9F6-3F17-45E9-96B9-FFC394524D7F}" srcOrd="3" destOrd="0" presId="urn:microsoft.com/office/officeart/2005/8/layout/default"/>
    <dgm:cxn modelId="{9B3A1A81-A829-4539-9C7E-EB88772408AC}" type="presParOf" srcId="{E1FF6F3B-9A93-4C0B-9499-63069C92A09E}" destId="{95F0B8F1-67D1-472A-BB10-F8F34F9D6B82}" srcOrd="4" destOrd="0" presId="urn:microsoft.com/office/officeart/2005/8/layout/default"/>
    <dgm:cxn modelId="{3D9752F2-D205-481B-AFCD-4D0BAF66FFE2}" type="presParOf" srcId="{E1FF6F3B-9A93-4C0B-9499-63069C92A09E}" destId="{BE964042-E799-4886-ADCB-3E208B25C80E}" srcOrd="5" destOrd="0" presId="urn:microsoft.com/office/officeart/2005/8/layout/default"/>
    <dgm:cxn modelId="{D5868374-80A9-4C82-9A2A-91661DBFE470}" type="presParOf" srcId="{E1FF6F3B-9A93-4C0B-9499-63069C92A09E}" destId="{6AB2E5A3-1356-4B63-BB6F-3CBF636DA15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CD318D-BAB5-4B51-9DCD-3F59647C91F9}" type="doc">
      <dgm:prSet loTypeId="urn:microsoft.com/office/officeart/2008/layout/AscendingPictureAccentProcess" loCatId="process" qsTypeId="urn:microsoft.com/office/officeart/2005/8/quickstyle/simple3" qsCatId="simple" csTypeId="urn:microsoft.com/office/officeart/2005/8/colors/colorful2" csCatId="colorful" phldr="1"/>
      <dgm:spPr/>
    </dgm:pt>
    <dgm:pt modelId="{FB7E9452-BDA1-4177-892F-63C10085C56C}">
      <dgm:prSet phldrT="[Metin]" custT="1"/>
      <dgm:spPr/>
      <dgm:t>
        <a:bodyPr/>
        <a:lstStyle/>
        <a:p>
          <a:pPr algn="ctr"/>
          <a:r>
            <a:rPr lang="tr-TR" sz="1800" dirty="0"/>
            <a:t>  </a:t>
          </a:r>
          <a:r>
            <a:rPr lang="tr-TR" sz="2000" b="1" dirty="0">
              <a:solidFill>
                <a:srgbClr val="CC0000"/>
              </a:solidFill>
              <a:latin typeface="Times New Roman" panose="02020603050405020304" pitchFamily="18" charset="0"/>
              <a:cs typeface="Times New Roman" panose="02020603050405020304" pitchFamily="18" charset="0"/>
            </a:rPr>
            <a:t>Adi Kiraya ve Hasılat Kiralarına Ait İlamsız İcra Yolu (Örnek 13)</a:t>
          </a:r>
          <a:endParaRPr lang="tr-TR" sz="2400" b="1" dirty="0">
            <a:solidFill>
              <a:srgbClr val="CC0000"/>
            </a:solidFill>
            <a:latin typeface="Times New Roman" panose="02020603050405020304" pitchFamily="18" charset="0"/>
            <a:cs typeface="Times New Roman" panose="02020603050405020304" pitchFamily="18" charset="0"/>
          </a:endParaRPr>
        </a:p>
      </dgm:t>
    </dgm:pt>
    <dgm:pt modelId="{521251A3-9C5F-4A56-87C5-769677DD0612}" type="parTrans" cxnId="{BD099ED4-7AA1-4113-B8E5-D439AF31392A}">
      <dgm:prSet/>
      <dgm:spPr/>
      <dgm:t>
        <a:bodyPr/>
        <a:lstStyle/>
        <a:p>
          <a:endParaRPr lang="tr-TR"/>
        </a:p>
      </dgm:t>
    </dgm:pt>
    <dgm:pt modelId="{0F5F27BF-4C02-4BA4-AC32-4FE2023A2262}" type="sibTrans" cxnId="{BD099ED4-7AA1-4113-B8E5-D439AF31392A}">
      <dgm:prSet/>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dgm:spPr>
      <dgm:t>
        <a:bodyPr/>
        <a:lstStyle/>
        <a:p>
          <a:endParaRPr lang="tr-TR"/>
        </a:p>
      </dgm:t>
      <dgm:extLst>
        <a:ext uri="{E40237B7-FDA0-4F09-8148-C483321AD2D9}">
          <dgm14:cNvPr xmlns:dgm14="http://schemas.microsoft.com/office/drawing/2010/diagram" id="0" name="" descr="Sözleşme imzalayan kadın">
            <a:extLst>
              <a:ext uri="{FF2B5EF4-FFF2-40B4-BE49-F238E27FC236}">
                <a16:creationId xmlns:a16="http://schemas.microsoft.com/office/drawing/2014/main" id="{9594FEDE-6E9D-4E69-34A1-935D39EF39A0}"/>
              </a:ext>
            </a:extLst>
          </dgm14:cNvPr>
        </a:ext>
      </dgm:extLst>
    </dgm:pt>
    <dgm:pt modelId="{85769A82-E731-4E5F-95AB-736E7A0F2F7F}" type="pres">
      <dgm:prSet presAssocID="{AECD318D-BAB5-4B51-9DCD-3F59647C91F9}" presName="Name0" presStyleCnt="0">
        <dgm:presLayoutVars>
          <dgm:chMax val="7"/>
          <dgm:chPref val="7"/>
          <dgm:dir/>
        </dgm:presLayoutVars>
      </dgm:prSet>
      <dgm:spPr/>
    </dgm:pt>
    <dgm:pt modelId="{D75F039C-BE6E-474F-98C9-02DE718F64F3}" type="pres">
      <dgm:prSet presAssocID="{FB7E9452-BDA1-4177-892F-63C10085C56C}" presName="parTx1" presStyleLbl="node1" presStyleIdx="0" presStyleCnt="1" custScaleX="501658" custScaleY="175965"/>
      <dgm:spPr/>
      <dgm:t>
        <a:bodyPr/>
        <a:lstStyle/>
        <a:p>
          <a:endParaRPr lang="tr-TR"/>
        </a:p>
      </dgm:t>
    </dgm:pt>
    <dgm:pt modelId="{508DEC66-AA62-4AF6-8469-12F22BFA7BA6}" type="pres">
      <dgm:prSet presAssocID="{0F5F27BF-4C02-4BA4-AC32-4FE2023A2262}" presName="picture1" presStyleCnt="0"/>
      <dgm:spPr/>
    </dgm:pt>
    <dgm:pt modelId="{C72DE22C-D7FF-475B-886D-21D86B376861}" type="pres">
      <dgm:prSet presAssocID="{0F5F27BF-4C02-4BA4-AC32-4FE2023A2262}" presName="imageRepeatNode" presStyleLbl="fgImgPlace1" presStyleIdx="0" presStyleCnt="1" custScaleX="131839" custScaleY="131579" custLinFactX="-200000" custLinFactNeighborX="-222289" custLinFactNeighborY="34453"/>
      <dgm:spPr/>
      <dgm:t>
        <a:bodyPr/>
        <a:lstStyle/>
        <a:p>
          <a:endParaRPr lang="tr-TR"/>
        </a:p>
      </dgm:t>
    </dgm:pt>
  </dgm:ptLst>
  <dgm:cxnLst>
    <dgm:cxn modelId="{EB163F3A-417D-4804-8E36-64051F17CD71}" type="presOf" srcId="{AECD318D-BAB5-4B51-9DCD-3F59647C91F9}" destId="{85769A82-E731-4E5F-95AB-736E7A0F2F7F}" srcOrd="0" destOrd="0" presId="urn:microsoft.com/office/officeart/2008/layout/AscendingPictureAccentProcess"/>
    <dgm:cxn modelId="{BD099ED4-7AA1-4113-B8E5-D439AF31392A}" srcId="{AECD318D-BAB5-4B51-9DCD-3F59647C91F9}" destId="{FB7E9452-BDA1-4177-892F-63C10085C56C}" srcOrd="0" destOrd="0" parTransId="{521251A3-9C5F-4A56-87C5-769677DD0612}" sibTransId="{0F5F27BF-4C02-4BA4-AC32-4FE2023A2262}"/>
    <dgm:cxn modelId="{2852FE09-76A1-475B-9FC2-507775FDA155}" type="presOf" srcId="{0F5F27BF-4C02-4BA4-AC32-4FE2023A2262}" destId="{C72DE22C-D7FF-475B-886D-21D86B376861}" srcOrd="0" destOrd="0" presId="urn:microsoft.com/office/officeart/2008/layout/AscendingPictureAccentProcess"/>
    <dgm:cxn modelId="{9F2D3BD6-BCBB-4FF5-ACB5-441175EA4256}" type="presOf" srcId="{FB7E9452-BDA1-4177-892F-63C10085C56C}" destId="{D75F039C-BE6E-474F-98C9-02DE718F64F3}" srcOrd="0" destOrd="0" presId="urn:microsoft.com/office/officeart/2008/layout/AscendingPictureAccentProcess"/>
    <dgm:cxn modelId="{0ECD8A5C-A02A-463E-B403-61CF346DF1F4}" type="presParOf" srcId="{85769A82-E731-4E5F-95AB-736E7A0F2F7F}" destId="{D75F039C-BE6E-474F-98C9-02DE718F64F3}" srcOrd="0" destOrd="0" presId="urn:microsoft.com/office/officeart/2008/layout/AscendingPictureAccentProcess"/>
    <dgm:cxn modelId="{A787AD9D-BE18-4C9F-A346-25B708AD4087}" type="presParOf" srcId="{85769A82-E731-4E5F-95AB-736E7A0F2F7F}" destId="{508DEC66-AA62-4AF6-8469-12F22BFA7BA6}" srcOrd="1" destOrd="0" presId="urn:microsoft.com/office/officeart/2008/layout/AscendingPictureAccentProcess"/>
    <dgm:cxn modelId="{DF6194E3-D989-4A30-8059-56A6F87B874C}" type="presParOf" srcId="{508DEC66-AA62-4AF6-8469-12F22BFA7BA6}" destId="{C72DE22C-D7FF-475B-886D-21D86B376861}"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70AFC-F252-44E6-A8BC-93BB19247B8A}"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tr-TR"/>
        </a:p>
      </dgm:t>
    </dgm:pt>
    <dgm:pt modelId="{E9CCC143-6355-4D42-8233-38E7E6CE4A9A}">
      <dgm:prSet phldrT="[Metin]" custT="1"/>
      <dgm:spPr/>
      <dgm:t>
        <a:bodyPr vert="vert"/>
        <a:lstStyle/>
        <a:p>
          <a:pPr algn="l"/>
          <a:r>
            <a:rPr lang="tr-TR" sz="2200" dirty="0">
              <a:solidFill>
                <a:schemeClr val="tx1"/>
              </a:solidFill>
              <a:latin typeface="Times New Roman" panose="02020603050405020304" pitchFamily="18" charset="0"/>
              <a:cs typeface="Times New Roman" panose="02020603050405020304" pitchFamily="18" charset="0"/>
            </a:rPr>
            <a:t>1</a:t>
          </a:r>
        </a:p>
      </dgm:t>
    </dgm:pt>
    <dgm:pt modelId="{9A4A46C5-8E8C-4800-99BF-C9FC70424EA0}" type="parTrans" cxnId="{5574809A-C962-4D55-8540-04D4323DAB37}">
      <dgm:prSet/>
      <dgm:spPr/>
      <dgm:t>
        <a:bodyPr/>
        <a:lstStyle/>
        <a:p>
          <a:pPr algn="l"/>
          <a:endParaRPr lang="tr-TR">
            <a:solidFill>
              <a:schemeClr val="tx1"/>
            </a:solidFill>
          </a:endParaRPr>
        </a:p>
      </dgm:t>
    </dgm:pt>
    <dgm:pt modelId="{C17FEB7D-CD3F-44ED-905C-CC3E3602872A}" type="sibTrans" cxnId="{5574809A-C962-4D55-8540-04D4323DAB37}">
      <dgm:prSet/>
      <dgm:spPr/>
      <dgm:t>
        <a:bodyPr/>
        <a:lstStyle/>
        <a:p>
          <a:pPr algn="l"/>
          <a:endParaRPr lang="tr-TR">
            <a:solidFill>
              <a:schemeClr val="tx1"/>
            </a:solidFill>
          </a:endParaRPr>
        </a:p>
      </dgm:t>
    </dgm:pt>
    <dgm:pt modelId="{234711FD-6CAD-4651-99F4-77C9A9F31438}">
      <dgm:prSet phldrT="[Metin]" custT="1"/>
      <dgm:spPr/>
      <dgm:t>
        <a:bodyPr/>
        <a:lstStyle/>
        <a:p>
          <a:pPr algn="l"/>
          <a:endParaRPr lang="tr-TR" sz="2200" dirty="0">
            <a:solidFill>
              <a:schemeClr val="tx1"/>
            </a:solidFill>
            <a:latin typeface="Times New Roman" panose="02020603050405020304" pitchFamily="18" charset="0"/>
            <a:cs typeface="Times New Roman" panose="02020603050405020304" pitchFamily="18" charset="0"/>
          </a:endParaRPr>
        </a:p>
      </dgm:t>
    </dgm:pt>
    <dgm:pt modelId="{8B1EB5AF-6D17-4433-AACE-50EAA108F27D}" type="parTrans" cxnId="{AFE8288B-54C6-4C21-8859-4A5BD881C3AE}">
      <dgm:prSet/>
      <dgm:spPr/>
      <dgm:t>
        <a:bodyPr/>
        <a:lstStyle/>
        <a:p>
          <a:pPr algn="l"/>
          <a:endParaRPr lang="tr-TR">
            <a:solidFill>
              <a:schemeClr val="tx1"/>
            </a:solidFill>
          </a:endParaRPr>
        </a:p>
      </dgm:t>
    </dgm:pt>
    <dgm:pt modelId="{F1FCD031-EF49-41D2-A24E-1C2344F8E01C}" type="sibTrans" cxnId="{AFE8288B-54C6-4C21-8859-4A5BD881C3AE}">
      <dgm:prSet/>
      <dgm:spPr/>
      <dgm:t>
        <a:bodyPr/>
        <a:lstStyle/>
        <a:p>
          <a:pPr algn="l"/>
          <a:endParaRPr lang="tr-TR">
            <a:solidFill>
              <a:schemeClr val="tx1"/>
            </a:solidFill>
          </a:endParaRPr>
        </a:p>
      </dgm:t>
    </dgm:pt>
    <dgm:pt modelId="{A7D8D8BD-E722-4EE5-8667-ECFCA5A22E84}">
      <dgm:prSet phldrT="[Metin]" custT="1"/>
      <dgm:spPr/>
      <dgm:t>
        <a:bodyPr/>
        <a:lstStyle/>
        <a:p>
          <a:pPr algn="l"/>
          <a:r>
            <a:rPr lang="tr-TR" sz="2200" dirty="0">
              <a:solidFill>
                <a:schemeClr val="tx1"/>
              </a:solidFill>
              <a:latin typeface="Times New Roman" panose="02020603050405020304" pitchFamily="18" charset="0"/>
              <a:cs typeface="Times New Roman" panose="02020603050405020304" pitchFamily="18" charset="0"/>
            </a:rPr>
            <a:t>İhtiyati Haciz Kararının Mahkemeden Alınması</a:t>
          </a:r>
        </a:p>
      </dgm:t>
    </dgm:pt>
    <dgm:pt modelId="{F7D0A927-DA0D-47D7-ABA4-7497D9683614}" type="parTrans" cxnId="{9A5679A3-304F-4418-9070-8D3073A00DB7}">
      <dgm:prSet/>
      <dgm:spPr/>
      <dgm:t>
        <a:bodyPr/>
        <a:lstStyle/>
        <a:p>
          <a:pPr algn="l"/>
          <a:endParaRPr lang="tr-TR">
            <a:solidFill>
              <a:schemeClr val="tx1"/>
            </a:solidFill>
          </a:endParaRPr>
        </a:p>
      </dgm:t>
    </dgm:pt>
    <dgm:pt modelId="{AB95F8DD-6AC6-48FC-A6B4-9439B77F51C6}" type="sibTrans" cxnId="{9A5679A3-304F-4418-9070-8D3073A00DB7}">
      <dgm:prSet/>
      <dgm:spPr/>
      <dgm:t>
        <a:bodyPr/>
        <a:lstStyle/>
        <a:p>
          <a:pPr algn="l"/>
          <a:endParaRPr lang="tr-TR">
            <a:solidFill>
              <a:schemeClr val="tx1"/>
            </a:solidFill>
          </a:endParaRPr>
        </a:p>
      </dgm:t>
    </dgm:pt>
    <dgm:pt modelId="{996EF9B9-3D72-4015-A05C-538E95F2329A}">
      <dgm:prSet phldrT="[Metin]" custT="1"/>
      <dgm:spPr/>
      <dgm:t>
        <a:bodyPr vert="vert"/>
        <a:lstStyle/>
        <a:p>
          <a:pPr algn="l"/>
          <a:r>
            <a:rPr lang="tr-TR" sz="2200" dirty="0">
              <a:solidFill>
                <a:schemeClr val="tx1"/>
              </a:solidFill>
              <a:latin typeface="Times New Roman" panose="02020603050405020304" pitchFamily="18" charset="0"/>
              <a:cs typeface="Times New Roman" panose="02020603050405020304" pitchFamily="18" charset="0"/>
            </a:rPr>
            <a:t>2</a:t>
          </a:r>
        </a:p>
      </dgm:t>
    </dgm:pt>
    <dgm:pt modelId="{F426FB5C-F6E8-4F15-B644-71D8E2B9A44D}" type="parTrans" cxnId="{FFC9C691-23B4-40A1-A308-D643F35002BB}">
      <dgm:prSet/>
      <dgm:spPr/>
      <dgm:t>
        <a:bodyPr/>
        <a:lstStyle/>
        <a:p>
          <a:pPr algn="l"/>
          <a:endParaRPr lang="tr-TR">
            <a:solidFill>
              <a:schemeClr val="tx1"/>
            </a:solidFill>
          </a:endParaRPr>
        </a:p>
      </dgm:t>
    </dgm:pt>
    <dgm:pt modelId="{C7A8D7C4-33A7-4F42-9581-DC81D8F8AEA5}" type="sibTrans" cxnId="{FFC9C691-23B4-40A1-A308-D643F35002BB}">
      <dgm:prSet/>
      <dgm:spPr/>
      <dgm:t>
        <a:bodyPr/>
        <a:lstStyle/>
        <a:p>
          <a:pPr algn="l"/>
          <a:endParaRPr lang="tr-TR">
            <a:solidFill>
              <a:schemeClr val="tx1"/>
            </a:solidFill>
          </a:endParaRPr>
        </a:p>
      </dgm:t>
    </dgm:pt>
    <dgm:pt modelId="{D5182534-EFD0-4DB4-B45C-98C118E834E9}">
      <dgm:prSet phldrT="[Metin]" custT="1"/>
      <dgm:spPr/>
      <dgm:t>
        <a:bodyPr/>
        <a:lstStyle/>
        <a:p>
          <a:pPr algn="l"/>
          <a:endParaRPr lang="tr-TR" sz="2000" dirty="0">
            <a:solidFill>
              <a:schemeClr val="tx1"/>
            </a:solidFill>
            <a:latin typeface="Times New Roman" panose="02020603050405020304" pitchFamily="18" charset="0"/>
            <a:cs typeface="Times New Roman" panose="02020603050405020304" pitchFamily="18" charset="0"/>
          </a:endParaRPr>
        </a:p>
        <a:p>
          <a:pPr algn="l"/>
          <a:r>
            <a:rPr lang="tr-TR" sz="2000" dirty="0">
              <a:solidFill>
                <a:schemeClr val="tx1"/>
              </a:solidFill>
              <a:latin typeface="Times New Roman" panose="02020603050405020304" pitchFamily="18" charset="0"/>
              <a:cs typeface="Times New Roman" panose="02020603050405020304" pitchFamily="18" charset="0"/>
            </a:rPr>
            <a:t>Karar Tarihinden İtibaren </a:t>
          </a:r>
          <a:r>
            <a:rPr lang="tr-TR" sz="2000" b="1" dirty="0" smtClean="0">
              <a:solidFill>
                <a:schemeClr val="tx1"/>
              </a:solidFill>
              <a:latin typeface="Times New Roman" panose="02020603050405020304" pitchFamily="18" charset="0"/>
              <a:cs typeface="Times New Roman" panose="02020603050405020304" pitchFamily="18" charset="0"/>
            </a:rPr>
            <a:t>«</a:t>
          </a:r>
          <a:r>
            <a:rPr lang="tr-TR" sz="2000" b="1" dirty="0">
              <a:solidFill>
                <a:schemeClr val="tx1"/>
              </a:solidFill>
              <a:latin typeface="Times New Roman" panose="02020603050405020304" pitchFamily="18" charset="0"/>
              <a:cs typeface="Times New Roman" panose="02020603050405020304" pitchFamily="18" charset="0"/>
            </a:rPr>
            <a:t>10 Gün»</a:t>
          </a:r>
        </a:p>
        <a:p>
          <a:pPr algn="l"/>
          <a:r>
            <a:rPr lang="tr-TR" sz="2000" dirty="0">
              <a:solidFill>
                <a:schemeClr val="tx1"/>
              </a:solidFill>
              <a:latin typeface="Times New Roman" panose="02020603050405020304" pitchFamily="18" charset="0"/>
              <a:cs typeface="Times New Roman" panose="02020603050405020304" pitchFamily="18" charset="0"/>
            </a:rPr>
            <a:t>İçerisinde Kararın İnfazının İcra Müdürlüğünden İstenilmesi</a:t>
          </a:r>
        </a:p>
      </dgm:t>
    </dgm:pt>
    <dgm:pt modelId="{267BF7A7-93FD-4D30-BA9F-92ECDDC13F77}" type="parTrans" cxnId="{D92A2C81-8A89-4E08-A5B1-7EB47A37EA82}">
      <dgm:prSet/>
      <dgm:spPr/>
      <dgm:t>
        <a:bodyPr/>
        <a:lstStyle/>
        <a:p>
          <a:pPr algn="l"/>
          <a:endParaRPr lang="tr-TR">
            <a:solidFill>
              <a:schemeClr val="tx1"/>
            </a:solidFill>
          </a:endParaRPr>
        </a:p>
      </dgm:t>
    </dgm:pt>
    <dgm:pt modelId="{AB6E701C-49BB-44A3-8ACF-4C1FA3714A7A}" type="sibTrans" cxnId="{D92A2C81-8A89-4E08-A5B1-7EB47A37EA82}">
      <dgm:prSet/>
      <dgm:spPr/>
      <dgm:t>
        <a:bodyPr/>
        <a:lstStyle/>
        <a:p>
          <a:pPr algn="l"/>
          <a:endParaRPr lang="tr-TR">
            <a:solidFill>
              <a:schemeClr val="tx1"/>
            </a:solidFill>
          </a:endParaRPr>
        </a:p>
      </dgm:t>
    </dgm:pt>
    <dgm:pt modelId="{490406E2-6F63-40CB-B5AC-6EE673CD69F2}">
      <dgm:prSet phldrT="[Metin]" custT="1"/>
      <dgm:spPr/>
      <dgm:t>
        <a:bodyPr vert="vert"/>
        <a:lstStyle/>
        <a:p>
          <a:pPr algn="l"/>
          <a:r>
            <a:rPr lang="tr-TR" sz="2200" dirty="0">
              <a:solidFill>
                <a:schemeClr val="tx1"/>
              </a:solidFill>
              <a:latin typeface="Times New Roman" panose="02020603050405020304" pitchFamily="18" charset="0"/>
              <a:cs typeface="Times New Roman" panose="02020603050405020304" pitchFamily="18" charset="0"/>
            </a:rPr>
            <a:t>3</a:t>
          </a:r>
        </a:p>
      </dgm:t>
    </dgm:pt>
    <dgm:pt modelId="{30463274-3B9B-4BB1-A48E-3BF70AEEF3A4}" type="parTrans" cxnId="{AF1F99B8-2F94-4A09-AAAF-30F55648766B}">
      <dgm:prSet/>
      <dgm:spPr/>
      <dgm:t>
        <a:bodyPr/>
        <a:lstStyle/>
        <a:p>
          <a:pPr algn="l"/>
          <a:endParaRPr lang="tr-TR">
            <a:solidFill>
              <a:schemeClr val="tx1"/>
            </a:solidFill>
          </a:endParaRPr>
        </a:p>
      </dgm:t>
    </dgm:pt>
    <dgm:pt modelId="{10B78FCE-012C-4D08-B0B2-4A63BBDC09EA}" type="sibTrans" cxnId="{AF1F99B8-2F94-4A09-AAAF-30F55648766B}">
      <dgm:prSet/>
      <dgm:spPr/>
      <dgm:t>
        <a:bodyPr/>
        <a:lstStyle/>
        <a:p>
          <a:pPr algn="l"/>
          <a:endParaRPr lang="tr-TR">
            <a:solidFill>
              <a:schemeClr val="tx1"/>
            </a:solidFill>
          </a:endParaRPr>
        </a:p>
      </dgm:t>
    </dgm:pt>
    <dgm:pt modelId="{5AD2A454-B9FB-42C2-86AB-8C485C9B7AFB}">
      <dgm:prSet phldrT="[Metin]" custT="1"/>
      <dgm:spPr/>
      <dgm:t>
        <a:bodyPr/>
        <a:lstStyle/>
        <a:p>
          <a:pPr algn="l"/>
          <a:endParaRPr lang="tr-TR" sz="2200" dirty="0">
            <a:solidFill>
              <a:schemeClr val="tx1"/>
            </a:solidFill>
            <a:latin typeface="Times New Roman" panose="02020603050405020304" pitchFamily="18" charset="0"/>
            <a:cs typeface="Times New Roman" panose="02020603050405020304" pitchFamily="18" charset="0"/>
          </a:endParaRPr>
        </a:p>
        <a:p>
          <a:pPr algn="l"/>
          <a:r>
            <a:rPr lang="tr-TR" sz="2200" dirty="0">
              <a:solidFill>
                <a:schemeClr val="tx1"/>
              </a:solidFill>
              <a:latin typeface="Times New Roman" panose="02020603050405020304" pitchFamily="18" charset="0"/>
              <a:cs typeface="Times New Roman" panose="02020603050405020304" pitchFamily="18" charset="0"/>
            </a:rPr>
            <a:t>Borçlunun İhtiyati Haciz Miktarı Uyarınca Mallarının İhtiyaten Haczedilmesi</a:t>
          </a:r>
        </a:p>
      </dgm:t>
    </dgm:pt>
    <dgm:pt modelId="{E6D87414-FD63-4549-B63D-FF1D4363285E}" type="parTrans" cxnId="{2C3DE7A5-2643-416A-B07B-FF3211FC2EAA}">
      <dgm:prSet/>
      <dgm:spPr/>
      <dgm:t>
        <a:bodyPr/>
        <a:lstStyle/>
        <a:p>
          <a:pPr algn="l"/>
          <a:endParaRPr lang="tr-TR">
            <a:solidFill>
              <a:schemeClr val="tx1"/>
            </a:solidFill>
          </a:endParaRPr>
        </a:p>
      </dgm:t>
    </dgm:pt>
    <dgm:pt modelId="{E9C76C26-54A5-48C4-8FB9-CF7101C82CDD}" type="sibTrans" cxnId="{2C3DE7A5-2643-416A-B07B-FF3211FC2EAA}">
      <dgm:prSet/>
      <dgm:spPr/>
      <dgm:t>
        <a:bodyPr/>
        <a:lstStyle/>
        <a:p>
          <a:pPr algn="l"/>
          <a:endParaRPr lang="tr-TR">
            <a:solidFill>
              <a:schemeClr val="tx1"/>
            </a:solidFill>
          </a:endParaRPr>
        </a:p>
      </dgm:t>
    </dgm:pt>
    <dgm:pt modelId="{AA30316F-A7EA-4FB9-B923-2FFAB7F9906C}">
      <dgm:prSet phldrT="[Metin]" custT="1"/>
      <dgm:spPr/>
      <dgm:t>
        <a:bodyPr vert="vert"/>
        <a:lstStyle/>
        <a:p>
          <a:pPr algn="l"/>
          <a:r>
            <a:rPr lang="tr-TR" sz="2200" dirty="0">
              <a:solidFill>
                <a:schemeClr val="tx1"/>
              </a:solidFill>
              <a:latin typeface="Times New Roman" panose="02020603050405020304" pitchFamily="18" charset="0"/>
              <a:cs typeface="Times New Roman" panose="02020603050405020304" pitchFamily="18" charset="0"/>
            </a:rPr>
            <a:t>4</a:t>
          </a:r>
        </a:p>
      </dgm:t>
    </dgm:pt>
    <dgm:pt modelId="{3128558D-8127-474C-8D24-DC9556E53B58}" type="parTrans" cxnId="{4B3EBDC9-DD8D-4421-A840-60613865EB86}">
      <dgm:prSet/>
      <dgm:spPr/>
      <dgm:t>
        <a:bodyPr/>
        <a:lstStyle/>
        <a:p>
          <a:pPr algn="l"/>
          <a:endParaRPr lang="tr-TR">
            <a:solidFill>
              <a:schemeClr val="tx1"/>
            </a:solidFill>
          </a:endParaRPr>
        </a:p>
      </dgm:t>
    </dgm:pt>
    <dgm:pt modelId="{0BA3BBFD-230E-4AF7-AA3A-FB3039F9597A}" type="sibTrans" cxnId="{4B3EBDC9-DD8D-4421-A840-60613865EB86}">
      <dgm:prSet/>
      <dgm:spPr/>
      <dgm:t>
        <a:bodyPr/>
        <a:lstStyle/>
        <a:p>
          <a:pPr algn="l"/>
          <a:endParaRPr lang="tr-TR">
            <a:solidFill>
              <a:schemeClr val="tx1"/>
            </a:solidFill>
          </a:endParaRPr>
        </a:p>
      </dgm:t>
    </dgm:pt>
    <dgm:pt modelId="{A9746B88-56B7-4EED-926A-3C9D4F78FC73}">
      <dgm:prSet phldrT="[Metin]" custT="1"/>
      <dgm:spPr/>
      <dgm:t>
        <a:bodyPr/>
        <a:lstStyle/>
        <a:p>
          <a:pPr algn="l"/>
          <a:endParaRPr lang="tr-TR" sz="1600" dirty="0">
            <a:solidFill>
              <a:schemeClr val="tx1"/>
            </a:solidFill>
            <a:latin typeface="Times New Roman" panose="02020603050405020304" pitchFamily="18" charset="0"/>
            <a:cs typeface="Times New Roman" panose="02020603050405020304" pitchFamily="18" charset="0"/>
          </a:endParaRPr>
        </a:p>
        <a:p>
          <a:pPr algn="l"/>
          <a:r>
            <a:rPr lang="tr-TR" sz="1600" dirty="0">
              <a:solidFill>
                <a:schemeClr val="tx1"/>
              </a:solidFill>
              <a:latin typeface="Times New Roman" panose="02020603050405020304" pitchFamily="18" charset="0"/>
              <a:cs typeface="Times New Roman" panose="02020603050405020304" pitchFamily="18" charset="0"/>
            </a:rPr>
            <a:t>İhtiyati Haczin Alacaklının Huzurunda Yapılmış ise bu tarihten, yokluğunda yapılmış ise tebliğ tarihinden itibaren </a:t>
          </a:r>
          <a:r>
            <a:rPr lang="tr-TR" sz="1600" b="1" dirty="0">
              <a:solidFill>
                <a:schemeClr val="tx1"/>
              </a:solidFill>
              <a:latin typeface="Times New Roman" panose="02020603050405020304" pitchFamily="18" charset="0"/>
              <a:cs typeface="Times New Roman" panose="02020603050405020304" pitchFamily="18" charset="0"/>
            </a:rPr>
            <a:t>«7 gün»</a:t>
          </a:r>
          <a:r>
            <a:rPr lang="tr-TR" sz="1600" dirty="0">
              <a:solidFill>
                <a:schemeClr val="tx1"/>
              </a:solidFill>
              <a:latin typeface="Times New Roman" panose="02020603050405020304" pitchFamily="18" charset="0"/>
              <a:cs typeface="Times New Roman" panose="02020603050405020304" pitchFamily="18" charset="0"/>
            </a:rPr>
            <a:t> içerisinde </a:t>
          </a:r>
          <a:r>
            <a:rPr lang="tr-TR" sz="1600" b="1" dirty="0">
              <a:solidFill>
                <a:schemeClr val="tx1"/>
              </a:solidFill>
              <a:latin typeface="Times New Roman" panose="02020603050405020304" pitchFamily="18" charset="0"/>
              <a:cs typeface="Times New Roman" panose="02020603050405020304" pitchFamily="18" charset="0"/>
            </a:rPr>
            <a:t>«Esas Takibe Geçilmesi» </a:t>
          </a:r>
          <a:r>
            <a:rPr lang="tr-TR" sz="1600" dirty="0">
              <a:solidFill>
                <a:schemeClr val="tx1"/>
              </a:solidFill>
              <a:latin typeface="Times New Roman" panose="02020603050405020304" pitchFamily="18" charset="0"/>
              <a:cs typeface="Times New Roman" panose="02020603050405020304" pitchFamily="18" charset="0"/>
            </a:rPr>
            <a:t>veya </a:t>
          </a:r>
          <a:r>
            <a:rPr lang="tr-TR" sz="1600" b="1" dirty="0">
              <a:solidFill>
                <a:schemeClr val="tx1"/>
              </a:solidFill>
              <a:latin typeface="Times New Roman" panose="02020603050405020304" pitchFamily="18" charset="0"/>
              <a:cs typeface="Times New Roman" panose="02020603050405020304" pitchFamily="18" charset="0"/>
            </a:rPr>
            <a:t>«Dava Açılması» </a:t>
          </a:r>
          <a:r>
            <a:rPr lang="tr-TR" sz="1600" dirty="0">
              <a:solidFill>
                <a:schemeClr val="tx1"/>
              </a:solidFill>
              <a:latin typeface="Times New Roman" panose="02020603050405020304" pitchFamily="18" charset="0"/>
              <a:cs typeface="Times New Roman" panose="02020603050405020304" pitchFamily="18" charset="0"/>
            </a:rPr>
            <a:t>Gerekir.</a:t>
          </a:r>
        </a:p>
      </dgm:t>
    </dgm:pt>
    <dgm:pt modelId="{63559B72-49E2-4181-852F-B0A0B82B9D4E}" type="parTrans" cxnId="{792D9AE9-7600-49BE-AB9A-B76CD686C294}">
      <dgm:prSet/>
      <dgm:spPr/>
      <dgm:t>
        <a:bodyPr/>
        <a:lstStyle/>
        <a:p>
          <a:pPr algn="l"/>
          <a:endParaRPr lang="tr-TR">
            <a:solidFill>
              <a:schemeClr val="tx1"/>
            </a:solidFill>
          </a:endParaRPr>
        </a:p>
      </dgm:t>
    </dgm:pt>
    <dgm:pt modelId="{41CBED30-C123-4F56-B698-D9A83F178246}" type="sibTrans" cxnId="{792D9AE9-7600-49BE-AB9A-B76CD686C294}">
      <dgm:prSet/>
      <dgm:spPr/>
      <dgm:t>
        <a:bodyPr/>
        <a:lstStyle/>
        <a:p>
          <a:pPr algn="l"/>
          <a:endParaRPr lang="tr-TR">
            <a:solidFill>
              <a:schemeClr val="tx1"/>
            </a:solidFill>
          </a:endParaRPr>
        </a:p>
      </dgm:t>
    </dgm:pt>
    <dgm:pt modelId="{A0F6F24D-C6EE-4DD7-939D-55B95435EB31}">
      <dgm:prSet phldrT="[Metin]" custT="1"/>
      <dgm:spPr/>
      <dgm:t>
        <a:bodyPr vert="vert"/>
        <a:lstStyle/>
        <a:p>
          <a:pPr algn="l"/>
          <a:r>
            <a:rPr lang="tr-TR" sz="2200" dirty="0">
              <a:solidFill>
                <a:schemeClr val="tx1"/>
              </a:solidFill>
              <a:latin typeface="Times New Roman" panose="02020603050405020304" pitchFamily="18" charset="0"/>
              <a:cs typeface="Times New Roman" panose="02020603050405020304" pitchFamily="18" charset="0"/>
            </a:rPr>
            <a:t>5</a:t>
          </a:r>
        </a:p>
      </dgm:t>
    </dgm:pt>
    <dgm:pt modelId="{88C84543-B71C-4093-8C98-EF7F1A1E068F}" type="parTrans" cxnId="{2E7DFD25-35BE-43AC-A070-CF41F02D388E}">
      <dgm:prSet/>
      <dgm:spPr/>
      <dgm:t>
        <a:bodyPr/>
        <a:lstStyle/>
        <a:p>
          <a:pPr algn="l"/>
          <a:endParaRPr lang="tr-TR">
            <a:solidFill>
              <a:schemeClr val="tx1"/>
            </a:solidFill>
          </a:endParaRPr>
        </a:p>
      </dgm:t>
    </dgm:pt>
    <dgm:pt modelId="{8099BAEA-F024-4856-8464-253ED520B2DE}" type="sibTrans" cxnId="{2E7DFD25-35BE-43AC-A070-CF41F02D388E}">
      <dgm:prSet/>
      <dgm:spPr/>
      <dgm:t>
        <a:bodyPr/>
        <a:lstStyle/>
        <a:p>
          <a:pPr algn="l"/>
          <a:endParaRPr lang="tr-TR">
            <a:solidFill>
              <a:schemeClr val="tx1"/>
            </a:solidFill>
          </a:endParaRPr>
        </a:p>
      </dgm:t>
    </dgm:pt>
    <dgm:pt modelId="{514E636C-E6F1-4DFF-A32B-477FB9D495B1}">
      <dgm:prSet phldrT="[Metin]" custT="1"/>
      <dgm:spPr/>
      <dgm:t>
        <a:bodyPr/>
        <a:lstStyle/>
        <a:p>
          <a:pPr algn="l"/>
          <a:endParaRPr lang="tr-TR" sz="1700" dirty="0">
            <a:solidFill>
              <a:schemeClr val="tx1"/>
            </a:solidFill>
            <a:latin typeface="Times New Roman" panose="02020603050405020304" pitchFamily="18" charset="0"/>
            <a:cs typeface="Times New Roman" panose="02020603050405020304" pitchFamily="18" charset="0"/>
          </a:endParaRPr>
        </a:p>
        <a:p>
          <a:pPr algn="l"/>
          <a:r>
            <a:rPr lang="tr-TR" sz="1700" dirty="0">
              <a:solidFill>
                <a:schemeClr val="tx1"/>
              </a:solidFill>
              <a:latin typeface="Times New Roman" panose="02020603050405020304" pitchFamily="18" charset="0"/>
              <a:cs typeface="Times New Roman" panose="02020603050405020304" pitchFamily="18" charset="0"/>
            </a:rPr>
            <a:t>İhtiyatî haciz, alacak davasının mahkemede görüldüğü sırada verilmiş ise mahkemece kararın tebliğinden itibaren </a:t>
          </a:r>
          <a:r>
            <a:rPr lang="tr-TR" sz="1700" b="1" dirty="0">
              <a:solidFill>
                <a:schemeClr val="tx1"/>
              </a:solidFill>
              <a:latin typeface="Times New Roman" panose="02020603050405020304" pitchFamily="18" charset="0"/>
              <a:cs typeface="Times New Roman" panose="02020603050405020304" pitchFamily="18" charset="0"/>
            </a:rPr>
            <a:t>«1 (bir) ay»</a:t>
          </a:r>
          <a:r>
            <a:rPr lang="tr-TR" sz="1700" dirty="0">
              <a:solidFill>
                <a:schemeClr val="tx1"/>
              </a:solidFill>
              <a:latin typeface="Times New Roman" panose="02020603050405020304" pitchFamily="18" charset="0"/>
              <a:cs typeface="Times New Roman" panose="02020603050405020304" pitchFamily="18" charset="0"/>
            </a:rPr>
            <a:t> içinde alacaklı takip talebinde bulunmaya mecburdur. </a:t>
          </a:r>
        </a:p>
      </dgm:t>
    </dgm:pt>
    <dgm:pt modelId="{D414841A-E3F9-471D-929E-1A643E75C8A1}" type="parTrans" cxnId="{1F523E3C-115B-49CF-9F32-EC845E67F4E3}">
      <dgm:prSet/>
      <dgm:spPr/>
      <dgm:t>
        <a:bodyPr/>
        <a:lstStyle/>
        <a:p>
          <a:pPr algn="l"/>
          <a:endParaRPr lang="tr-TR">
            <a:solidFill>
              <a:schemeClr val="tx1"/>
            </a:solidFill>
          </a:endParaRPr>
        </a:p>
      </dgm:t>
    </dgm:pt>
    <dgm:pt modelId="{36189D14-E151-4283-A4CF-C8679F430581}" type="sibTrans" cxnId="{1F523E3C-115B-49CF-9F32-EC845E67F4E3}">
      <dgm:prSet/>
      <dgm:spPr/>
      <dgm:t>
        <a:bodyPr/>
        <a:lstStyle/>
        <a:p>
          <a:pPr algn="l"/>
          <a:endParaRPr lang="tr-TR">
            <a:solidFill>
              <a:schemeClr val="tx1"/>
            </a:solidFill>
          </a:endParaRPr>
        </a:p>
      </dgm:t>
    </dgm:pt>
    <dgm:pt modelId="{8CF237D6-8110-47FF-888E-F7B98AF43627}" type="pres">
      <dgm:prSet presAssocID="{0D570AFC-F252-44E6-A8BC-93BB19247B8A}" presName="Name0" presStyleCnt="0">
        <dgm:presLayoutVars>
          <dgm:dir/>
          <dgm:animLvl val="lvl"/>
          <dgm:resizeHandles val="exact"/>
        </dgm:presLayoutVars>
      </dgm:prSet>
      <dgm:spPr/>
      <dgm:t>
        <a:bodyPr/>
        <a:lstStyle/>
        <a:p>
          <a:endParaRPr lang="tr-TR"/>
        </a:p>
      </dgm:t>
    </dgm:pt>
    <dgm:pt modelId="{0BB4D519-798A-4D3B-8266-AB4B097A1FE9}" type="pres">
      <dgm:prSet presAssocID="{E9CCC143-6355-4D42-8233-38E7E6CE4A9A}" presName="compositeNode" presStyleCnt="0">
        <dgm:presLayoutVars>
          <dgm:bulletEnabled val="1"/>
        </dgm:presLayoutVars>
      </dgm:prSet>
      <dgm:spPr/>
    </dgm:pt>
    <dgm:pt modelId="{127EDAC9-D8CA-4242-9B95-5F0967BB55A4}" type="pres">
      <dgm:prSet presAssocID="{E9CCC143-6355-4D42-8233-38E7E6CE4A9A}" presName="bgRect" presStyleLbl="node1" presStyleIdx="0" presStyleCnt="5" custScaleY="174104"/>
      <dgm:spPr/>
      <dgm:t>
        <a:bodyPr/>
        <a:lstStyle/>
        <a:p>
          <a:endParaRPr lang="tr-TR"/>
        </a:p>
      </dgm:t>
    </dgm:pt>
    <dgm:pt modelId="{2064D41C-8433-4D06-8BD6-9C40EF13C006}" type="pres">
      <dgm:prSet presAssocID="{E9CCC143-6355-4D42-8233-38E7E6CE4A9A}" presName="parentNode" presStyleLbl="node1" presStyleIdx="0" presStyleCnt="5">
        <dgm:presLayoutVars>
          <dgm:chMax val="0"/>
          <dgm:bulletEnabled val="1"/>
        </dgm:presLayoutVars>
      </dgm:prSet>
      <dgm:spPr/>
      <dgm:t>
        <a:bodyPr/>
        <a:lstStyle/>
        <a:p>
          <a:endParaRPr lang="tr-TR"/>
        </a:p>
      </dgm:t>
    </dgm:pt>
    <dgm:pt modelId="{B0958706-60AD-4A89-8B41-EE7848274265}" type="pres">
      <dgm:prSet presAssocID="{E9CCC143-6355-4D42-8233-38E7E6CE4A9A}" presName="childNode" presStyleLbl="node1" presStyleIdx="0" presStyleCnt="5">
        <dgm:presLayoutVars>
          <dgm:bulletEnabled val="1"/>
        </dgm:presLayoutVars>
      </dgm:prSet>
      <dgm:spPr/>
      <dgm:t>
        <a:bodyPr/>
        <a:lstStyle/>
        <a:p>
          <a:endParaRPr lang="tr-TR"/>
        </a:p>
      </dgm:t>
    </dgm:pt>
    <dgm:pt modelId="{DC55FF8A-41F5-4929-A85C-539C7F86CD4A}" type="pres">
      <dgm:prSet presAssocID="{C17FEB7D-CD3F-44ED-905C-CC3E3602872A}" presName="hSp" presStyleCnt="0"/>
      <dgm:spPr/>
    </dgm:pt>
    <dgm:pt modelId="{70E79DD8-1251-4C4F-8F63-8897DA700CFB}" type="pres">
      <dgm:prSet presAssocID="{C17FEB7D-CD3F-44ED-905C-CC3E3602872A}" presName="vProcSp" presStyleCnt="0"/>
      <dgm:spPr/>
    </dgm:pt>
    <dgm:pt modelId="{09C1C6E4-390D-466D-A4B2-2F7CCB95294E}" type="pres">
      <dgm:prSet presAssocID="{C17FEB7D-CD3F-44ED-905C-CC3E3602872A}" presName="vSp1" presStyleCnt="0"/>
      <dgm:spPr/>
    </dgm:pt>
    <dgm:pt modelId="{783887E0-EAAD-4EE4-88CE-4849385F764E}" type="pres">
      <dgm:prSet presAssocID="{C17FEB7D-CD3F-44ED-905C-CC3E3602872A}" presName="simulatedConn" presStyleLbl="solidFgAcc1" presStyleIdx="0" presStyleCnt="4"/>
      <dgm:spPr/>
    </dgm:pt>
    <dgm:pt modelId="{79F9A3F6-424C-4C51-BBBC-8AF64867DFC3}" type="pres">
      <dgm:prSet presAssocID="{C17FEB7D-CD3F-44ED-905C-CC3E3602872A}" presName="vSp2" presStyleCnt="0"/>
      <dgm:spPr/>
    </dgm:pt>
    <dgm:pt modelId="{9478D91F-0B31-4609-B4D0-55EB0F65483A}" type="pres">
      <dgm:prSet presAssocID="{C17FEB7D-CD3F-44ED-905C-CC3E3602872A}" presName="sibTrans" presStyleCnt="0"/>
      <dgm:spPr/>
    </dgm:pt>
    <dgm:pt modelId="{5A8C6333-7F2F-45C5-98B1-B6E6126C6E5C}" type="pres">
      <dgm:prSet presAssocID="{996EF9B9-3D72-4015-A05C-538E95F2329A}" presName="compositeNode" presStyleCnt="0">
        <dgm:presLayoutVars>
          <dgm:bulletEnabled val="1"/>
        </dgm:presLayoutVars>
      </dgm:prSet>
      <dgm:spPr/>
    </dgm:pt>
    <dgm:pt modelId="{5AEF407E-DA3E-4AE2-A184-2723E2347126}" type="pres">
      <dgm:prSet presAssocID="{996EF9B9-3D72-4015-A05C-538E95F2329A}" presName="bgRect" presStyleLbl="node1" presStyleIdx="1" presStyleCnt="5" custScaleY="174104"/>
      <dgm:spPr/>
      <dgm:t>
        <a:bodyPr/>
        <a:lstStyle/>
        <a:p>
          <a:endParaRPr lang="tr-TR"/>
        </a:p>
      </dgm:t>
    </dgm:pt>
    <dgm:pt modelId="{3BC67CCB-9CF3-4E84-AAB4-F447B46A7C7E}" type="pres">
      <dgm:prSet presAssocID="{996EF9B9-3D72-4015-A05C-538E95F2329A}" presName="parentNode" presStyleLbl="node1" presStyleIdx="1" presStyleCnt="5">
        <dgm:presLayoutVars>
          <dgm:chMax val="0"/>
          <dgm:bulletEnabled val="1"/>
        </dgm:presLayoutVars>
      </dgm:prSet>
      <dgm:spPr/>
      <dgm:t>
        <a:bodyPr/>
        <a:lstStyle/>
        <a:p>
          <a:endParaRPr lang="tr-TR"/>
        </a:p>
      </dgm:t>
    </dgm:pt>
    <dgm:pt modelId="{9B6FAEC0-43E0-40BA-BCAF-671D0F3395B0}" type="pres">
      <dgm:prSet presAssocID="{996EF9B9-3D72-4015-A05C-538E95F2329A}" presName="childNode" presStyleLbl="node1" presStyleIdx="1" presStyleCnt="5">
        <dgm:presLayoutVars>
          <dgm:bulletEnabled val="1"/>
        </dgm:presLayoutVars>
      </dgm:prSet>
      <dgm:spPr/>
      <dgm:t>
        <a:bodyPr/>
        <a:lstStyle/>
        <a:p>
          <a:endParaRPr lang="tr-TR"/>
        </a:p>
      </dgm:t>
    </dgm:pt>
    <dgm:pt modelId="{F7A9D33E-48CD-4F3A-94A4-CE6B58FDBF1F}" type="pres">
      <dgm:prSet presAssocID="{C7A8D7C4-33A7-4F42-9581-DC81D8F8AEA5}" presName="hSp" presStyleCnt="0"/>
      <dgm:spPr/>
    </dgm:pt>
    <dgm:pt modelId="{FA6379A3-8668-4F97-9691-85F8D4C9CF36}" type="pres">
      <dgm:prSet presAssocID="{C7A8D7C4-33A7-4F42-9581-DC81D8F8AEA5}" presName="vProcSp" presStyleCnt="0"/>
      <dgm:spPr/>
    </dgm:pt>
    <dgm:pt modelId="{DA55A2B3-05AA-4C8C-9E38-EED1847B634A}" type="pres">
      <dgm:prSet presAssocID="{C7A8D7C4-33A7-4F42-9581-DC81D8F8AEA5}" presName="vSp1" presStyleCnt="0"/>
      <dgm:spPr/>
    </dgm:pt>
    <dgm:pt modelId="{D1D66C7B-8649-4955-9188-F2B6E68898E1}" type="pres">
      <dgm:prSet presAssocID="{C7A8D7C4-33A7-4F42-9581-DC81D8F8AEA5}" presName="simulatedConn" presStyleLbl="solidFgAcc1" presStyleIdx="1" presStyleCnt="4"/>
      <dgm:spPr/>
    </dgm:pt>
    <dgm:pt modelId="{1A07730B-00BE-4D3C-AC77-C667B41D481C}" type="pres">
      <dgm:prSet presAssocID="{C7A8D7C4-33A7-4F42-9581-DC81D8F8AEA5}" presName="vSp2" presStyleCnt="0"/>
      <dgm:spPr/>
    </dgm:pt>
    <dgm:pt modelId="{7BB671F5-29CD-45FC-9977-13EE0556577F}" type="pres">
      <dgm:prSet presAssocID="{C7A8D7C4-33A7-4F42-9581-DC81D8F8AEA5}" presName="sibTrans" presStyleCnt="0"/>
      <dgm:spPr/>
    </dgm:pt>
    <dgm:pt modelId="{C3BF56C2-F4BB-47BE-AE00-5B7B58BD2AF9}" type="pres">
      <dgm:prSet presAssocID="{490406E2-6F63-40CB-B5AC-6EE673CD69F2}" presName="compositeNode" presStyleCnt="0">
        <dgm:presLayoutVars>
          <dgm:bulletEnabled val="1"/>
        </dgm:presLayoutVars>
      </dgm:prSet>
      <dgm:spPr/>
    </dgm:pt>
    <dgm:pt modelId="{A4BE578C-4BF8-4E15-B447-97EBE608842B}" type="pres">
      <dgm:prSet presAssocID="{490406E2-6F63-40CB-B5AC-6EE673CD69F2}" presName="bgRect" presStyleLbl="node1" presStyleIdx="2" presStyleCnt="5" custScaleY="174104"/>
      <dgm:spPr/>
      <dgm:t>
        <a:bodyPr/>
        <a:lstStyle/>
        <a:p>
          <a:endParaRPr lang="tr-TR"/>
        </a:p>
      </dgm:t>
    </dgm:pt>
    <dgm:pt modelId="{E2FAAB34-85FC-4651-8775-6E46B0308AF8}" type="pres">
      <dgm:prSet presAssocID="{490406E2-6F63-40CB-B5AC-6EE673CD69F2}" presName="parentNode" presStyleLbl="node1" presStyleIdx="2" presStyleCnt="5">
        <dgm:presLayoutVars>
          <dgm:chMax val="0"/>
          <dgm:bulletEnabled val="1"/>
        </dgm:presLayoutVars>
      </dgm:prSet>
      <dgm:spPr/>
      <dgm:t>
        <a:bodyPr/>
        <a:lstStyle/>
        <a:p>
          <a:endParaRPr lang="tr-TR"/>
        </a:p>
      </dgm:t>
    </dgm:pt>
    <dgm:pt modelId="{0C15F038-CFA8-47E0-91BB-E133173BA83B}" type="pres">
      <dgm:prSet presAssocID="{490406E2-6F63-40CB-B5AC-6EE673CD69F2}" presName="childNode" presStyleLbl="node1" presStyleIdx="2" presStyleCnt="5">
        <dgm:presLayoutVars>
          <dgm:bulletEnabled val="1"/>
        </dgm:presLayoutVars>
      </dgm:prSet>
      <dgm:spPr/>
      <dgm:t>
        <a:bodyPr/>
        <a:lstStyle/>
        <a:p>
          <a:endParaRPr lang="tr-TR"/>
        </a:p>
      </dgm:t>
    </dgm:pt>
    <dgm:pt modelId="{2A833123-2CF2-4EF9-BEE6-57FF11EB0EB2}" type="pres">
      <dgm:prSet presAssocID="{10B78FCE-012C-4D08-B0B2-4A63BBDC09EA}" presName="hSp" presStyleCnt="0"/>
      <dgm:spPr/>
    </dgm:pt>
    <dgm:pt modelId="{3D211547-23B8-4401-B0DD-D63572C1166A}" type="pres">
      <dgm:prSet presAssocID="{10B78FCE-012C-4D08-B0B2-4A63BBDC09EA}" presName="vProcSp" presStyleCnt="0"/>
      <dgm:spPr/>
    </dgm:pt>
    <dgm:pt modelId="{1A866DE8-C266-4942-B6E4-A2B4BD6F42D4}" type="pres">
      <dgm:prSet presAssocID="{10B78FCE-012C-4D08-B0B2-4A63BBDC09EA}" presName="vSp1" presStyleCnt="0"/>
      <dgm:spPr/>
    </dgm:pt>
    <dgm:pt modelId="{F42747EC-F09E-4617-9C8E-0D342B0AE552}" type="pres">
      <dgm:prSet presAssocID="{10B78FCE-012C-4D08-B0B2-4A63BBDC09EA}" presName="simulatedConn" presStyleLbl="solidFgAcc1" presStyleIdx="2" presStyleCnt="4"/>
      <dgm:spPr/>
    </dgm:pt>
    <dgm:pt modelId="{E966AA36-BD69-4A1C-BE4E-4CBE4AA8FF9C}" type="pres">
      <dgm:prSet presAssocID="{10B78FCE-012C-4D08-B0B2-4A63BBDC09EA}" presName="vSp2" presStyleCnt="0"/>
      <dgm:spPr/>
    </dgm:pt>
    <dgm:pt modelId="{103DF485-C4F1-4244-968D-9522247B3A66}" type="pres">
      <dgm:prSet presAssocID="{10B78FCE-012C-4D08-B0B2-4A63BBDC09EA}" presName="sibTrans" presStyleCnt="0"/>
      <dgm:spPr/>
    </dgm:pt>
    <dgm:pt modelId="{D6C57D5B-EBFE-4C2F-9CB5-A0F65A1D660F}" type="pres">
      <dgm:prSet presAssocID="{AA30316F-A7EA-4FB9-B923-2FFAB7F9906C}" presName="compositeNode" presStyleCnt="0">
        <dgm:presLayoutVars>
          <dgm:bulletEnabled val="1"/>
        </dgm:presLayoutVars>
      </dgm:prSet>
      <dgm:spPr/>
    </dgm:pt>
    <dgm:pt modelId="{5AAC5F77-CE4E-4154-98AF-58A4F4A38DB1}" type="pres">
      <dgm:prSet presAssocID="{AA30316F-A7EA-4FB9-B923-2FFAB7F9906C}" presName="bgRect" presStyleLbl="node1" presStyleIdx="3" presStyleCnt="5" custScaleY="174104" custLinFactNeighborX="-963" custLinFactNeighborY="1204"/>
      <dgm:spPr/>
      <dgm:t>
        <a:bodyPr/>
        <a:lstStyle/>
        <a:p>
          <a:endParaRPr lang="tr-TR"/>
        </a:p>
      </dgm:t>
    </dgm:pt>
    <dgm:pt modelId="{1594262A-DBC6-4375-9469-9C6A7B23AC84}" type="pres">
      <dgm:prSet presAssocID="{AA30316F-A7EA-4FB9-B923-2FFAB7F9906C}" presName="parentNode" presStyleLbl="node1" presStyleIdx="3" presStyleCnt="5">
        <dgm:presLayoutVars>
          <dgm:chMax val="0"/>
          <dgm:bulletEnabled val="1"/>
        </dgm:presLayoutVars>
      </dgm:prSet>
      <dgm:spPr/>
      <dgm:t>
        <a:bodyPr/>
        <a:lstStyle/>
        <a:p>
          <a:endParaRPr lang="tr-TR"/>
        </a:p>
      </dgm:t>
    </dgm:pt>
    <dgm:pt modelId="{39C5DB63-ECB7-4017-9F6D-69D77B0179BB}" type="pres">
      <dgm:prSet presAssocID="{AA30316F-A7EA-4FB9-B923-2FFAB7F9906C}" presName="childNode" presStyleLbl="node1" presStyleIdx="3" presStyleCnt="5">
        <dgm:presLayoutVars>
          <dgm:bulletEnabled val="1"/>
        </dgm:presLayoutVars>
      </dgm:prSet>
      <dgm:spPr/>
      <dgm:t>
        <a:bodyPr/>
        <a:lstStyle/>
        <a:p>
          <a:endParaRPr lang="tr-TR"/>
        </a:p>
      </dgm:t>
    </dgm:pt>
    <dgm:pt modelId="{262C888A-08DC-4F51-9A8E-03E3CA4487DF}" type="pres">
      <dgm:prSet presAssocID="{0BA3BBFD-230E-4AF7-AA3A-FB3039F9597A}" presName="hSp" presStyleCnt="0"/>
      <dgm:spPr/>
    </dgm:pt>
    <dgm:pt modelId="{D8828FFE-84B0-4F27-94DF-78D4846747FD}" type="pres">
      <dgm:prSet presAssocID="{0BA3BBFD-230E-4AF7-AA3A-FB3039F9597A}" presName="vProcSp" presStyleCnt="0"/>
      <dgm:spPr/>
    </dgm:pt>
    <dgm:pt modelId="{5F4DE33D-B6CF-4504-AFA8-2B392321EE54}" type="pres">
      <dgm:prSet presAssocID="{0BA3BBFD-230E-4AF7-AA3A-FB3039F9597A}" presName="vSp1" presStyleCnt="0"/>
      <dgm:spPr/>
    </dgm:pt>
    <dgm:pt modelId="{46FBE85C-2E7B-4AF5-9D1B-F6E3E921DD53}" type="pres">
      <dgm:prSet presAssocID="{0BA3BBFD-230E-4AF7-AA3A-FB3039F9597A}" presName="simulatedConn" presStyleLbl="solidFgAcc1" presStyleIdx="3" presStyleCnt="4"/>
      <dgm:spPr/>
    </dgm:pt>
    <dgm:pt modelId="{0D478030-710B-44CB-91E6-3ECA16559E3D}" type="pres">
      <dgm:prSet presAssocID="{0BA3BBFD-230E-4AF7-AA3A-FB3039F9597A}" presName="vSp2" presStyleCnt="0"/>
      <dgm:spPr/>
    </dgm:pt>
    <dgm:pt modelId="{034658C2-A34C-4F7D-80F0-0772650C1BC0}" type="pres">
      <dgm:prSet presAssocID="{0BA3BBFD-230E-4AF7-AA3A-FB3039F9597A}" presName="sibTrans" presStyleCnt="0"/>
      <dgm:spPr/>
    </dgm:pt>
    <dgm:pt modelId="{B7A5E134-A761-4EBB-8C00-18145761ED30}" type="pres">
      <dgm:prSet presAssocID="{A0F6F24D-C6EE-4DD7-939D-55B95435EB31}" presName="compositeNode" presStyleCnt="0">
        <dgm:presLayoutVars>
          <dgm:bulletEnabled val="1"/>
        </dgm:presLayoutVars>
      </dgm:prSet>
      <dgm:spPr/>
    </dgm:pt>
    <dgm:pt modelId="{5D5D3E00-2393-4BF9-BC72-304A8D69CF20}" type="pres">
      <dgm:prSet presAssocID="{A0F6F24D-C6EE-4DD7-939D-55B95435EB31}" presName="bgRect" presStyleLbl="node1" presStyleIdx="4" presStyleCnt="5" custScaleY="174104"/>
      <dgm:spPr/>
      <dgm:t>
        <a:bodyPr/>
        <a:lstStyle/>
        <a:p>
          <a:endParaRPr lang="tr-TR"/>
        </a:p>
      </dgm:t>
    </dgm:pt>
    <dgm:pt modelId="{058C6EB5-C71B-4173-8208-88DE42A0CDB9}" type="pres">
      <dgm:prSet presAssocID="{A0F6F24D-C6EE-4DD7-939D-55B95435EB31}" presName="parentNode" presStyleLbl="node1" presStyleIdx="4" presStyleCnt="5">
        <dgm:presLayoutVars>
          <dgm:chMax val="0"/>
          <dgm:bulletEnabled val="1"/>
        </dgm:presLayoutVars>
      </dgm:prSet>
      <dgm:spPr/>
      <dgm:t>
        <a:bodyPr/>
        <a:lstStyle/>
        <a:p>
          <a:endParaRPr lang="tr-TR"/>
        </a:p>
      </dgm:t>
    </dgm:pt>
    <dgm:pt modelId="{D761A3F5-B83D-4AC0-B384-C2474AF92111}" type="pres">
      <dgm:prSet presAssocID="{A0F6F24D-C6EE-4DD7-939D-55B95435EB31}" presName="childNode" presStyleLbl="node1" presStyleIdx="4" presStyleCnt="5">
        <dgm:presLayoutVars>
          <dgm:bulletEnabled val="1"/>
        </dgm:presLayoutVars>
      </dgm:prSet>
      <dgm:spPr/>
      <dgm:t>
        <a:bodyPr/>
        <a:lstStyle/>
        <a:p>
          <a:endParaRPr lang="tr-TR"/>
        </a:p>
      </dgm:t>
    </dgm:pt>
  </dgm:ptLst>
  <dgm:cxnLst>
    <dgm:cxn modelId="{01AEF6D9-B258-4565-B1BC-A7BCD8672429}" type="presOf" srcId="{D5182534-EFD0-4DB4-B45C-98C118E834E9}" destId="{9B6FAEC0-43E0-40BA-BCAF-671D0F3395B0}" srcOrd="0" destOrd="0" presId="urn:microsoft.com/office/officeart/2005/8/layout/hProcess7"/>
    <dgm:cxn modelId="{4B3EBDC9-DD8D-4421-A840-60613865EB86}" srcId="{0D570AFC-F252-44E6-A8BC-93BB19247B8A}" destId="{AA30316F-A7EA-4FB9-B923-2FFAB7F9906C}" srcOrd="3" destOrd="0" parTransId="{3128558D-8127-474C-8D24-DC9556E53B58}" sibTransId="{0BA3BBFD-230E-4AF7-AA3A-FB3039F9597A}"/>
    <dgm:cxn modelId="{1F523E3C-115B-49CF-9F32-EC845E67F4E3}" srcId="{A0F6F24D-C6EE-4DD7-939D-55B95435EB31}" destId="{514E636C-E6F1-4DFF-A32B-477FB9D495B1}" srcOrd="0" destOrd="0" parTransId="{D414841A-E3F9-471D-929E-1A643E75C8A1}" sibTransId="{36189D14-E151-4283-A4CF-C8679F430581}"/>
    <dgm:cxn modelId="{F090DD37-599E-40CB-825A-AB01E8740ADA}" type="presOf" srcId="{996EF9B9-3D72-4015-A05C-538E95F2329A}" destId="{3BC67CCB-9CF3-4E84-AAB4-F447B46A7C7E}" srcOrd="1" destOrd="0" presId="urn:microsoft.com/office/officeart/2005/8/layout/hProcess7"/>
    <dgm:cxn modelId="{2E7DFD25-35BE-43AC-A070-CF41F02D388E}" srcId="{0D570AFC-F252-44E6-A8BC-93BB19247B8A}" destId="{A0F6F24D-C6EE-4DD7-939D-55B95435EB31}" srcOrd="4" destOrd="0" parTransId="{88C84543-B71C-4093-8C98-EF7F1A1E068F}" sibTransId="{8099BAEA-F024-4856-8464-253ED520B2DE}"/>
    <dgm:cxn modelId="{62E0B514-660D-4084-9040-D3F1849FF4B2}" type="presOf" srcId="{234711FD-6CAD-4651-99F4-77C9A9F31438}" destId="{B0958706-60AD-4A89-8B41-EE7848274265}" srcOrd="0" destOrd="0" presId="urn:microsoft.com/office/officeart/2005/8/layout/hProcess7"/>
    <dgm:cxn modelId="{4439F6F9-BA18-47ED-8984-3C74EA40E795}" type="presOf" srcId="{514E636C-E6F1-4DFF-A32B-477FB9D495B1}" destId="{D761A3F5-B83D-4AC0-B384-C2474AF92111}" srcOrd="0" destOrd="0" presId="urn:microsoft.com/office/officeart/2005/8/layout/hProcess7"/>
    <dgm:cxn modelId="{AF1F99B8-2F94-4A09-AAAF-30F55648766B}" srcId="{0D570AFC-F252-44E6-A8BC-93BB19247B8A}" destId="{490406E2-6F63-40CB-B5AC-6EE673CD69F2}" srcOrd="2" destOrd="0" parTransId="{30463274-3B9B-4BB1-A48E-3BF70AEEF3A4}" sibTransId="{10B78FCE-012C-4D08-B0B2-4A63BBDC09EA}"/>
    <dgm:cxn modelId="{8A58D2FC-9878-4695-838D-AB70E02E84E4}" type="presOf" srcId="{996EF9B9-3D72-4015-A05C-538E95F2329A}" destId="{5AEF407E-DA3E-4AE2-A184-2723E2347126}" srcOrd="0" destOrd="0" presId="urn:microsoft.com/office/officeart/2005/8/layout/hProcess7"/>
    <dgm:cxn modelId="{90570C87-8ECA-4058-8ED2-DD0DCC0D0595}" type="presOf" srcId="{5AD2A454-B9FB-42C2-86AB-8C485C9B7AFB}" destId="{0C15F038-CFA8-47E0-91BB-E133173BA83B}" srcOrd="0" destOrd="0" presId="urn:microsoft.com/office/officeart/2005/8/layout/hProcess7"/>
    <dgm:cxn modelId="{A35DAB39-2DE2-4BCF-A686-D8171F36274B}" type="presOf" srcId="{490406E2-6F63-40CB-B5AC-6EE673CD69F2}" destId="{E2FAAB34-85FC-4651-8775-6E46B0308AF8}" srcOrd="1" destOrd="0" presId="urn:microsoft.com/office/officeart/2005/8/layout/hProcess7"/>
    <dgm:cxn modelId="{E4B59546-B57D-467D-AEA2-E4AD10EFC992}" type="presOf" srcId="{AA30316F-A7EA-4FB9-B923-2FFAB7F9906C}" destId="{1594262A-DBC6-4375-9469-9C6A7B23AC84}" srcOrd="1" destOrd="0" presId="urn:microsoft.com/office/officeart/2005/8/layout/hProcess7"/>
    <dgm:cxn modelId="{FFC7179D-F5EA-4E13-98B3-80F969CF336F}" type="presOf" srcId="{0D570AFC-F252-44E6-A8BC-93BB19247B8A}" destId="{8CF237D6-8110-47FF-888E-F7B98AF43627}" srcOrd="0" destOrd="0" presId="urn:microsoft.com/office/officeart/2005/8/layout/hProcess7"/>
    <dgm:cxn modelId="{473B5FE0-E403-43E4-8A2F-675C42E3A42F}" type="presOf" srcId="{490406E2-6F63-40CB-B5AC-6EE673CD69F2}" destId="{A4BE578C-4BF8-4E15-B447-97EBE608842B}" srcOrd="0" destOrd="0" presId="urn:microsoft.com/office/officeart/2005/8/layout/hProcess7"/>
    <dgm:cxn modelId="{04F2EE28-B736-4B1B-A4C8-6F28D15ACDBF}" type="presOf" srcId="{AA30316F-A7EA-4FB9-B923-2FFAB7F9906C}" destId="{5AAC5F77-CE4E-4154-98AF-58A4F4A38DB1}" srcOrd="0" destOrd="0" presId="urn:microsoft.com/office/officeart/2005/8/layout/hProcess7"/>
    <dgm:cxn modelId="{B2EEFEC8-F6DA-42F3-84A3-707969D05119}" type="presOf" srcId="{A0F6F24D-C6EE-4DD7-939D-55B95435EB31}" destId="{5D5D3E00-2393-4BF9-BC72-304A8D69CF20}" srcOrd="0" destOrd="0" presId="urn:microsoft.com/office/officeart/2005/8/layout/hProcess7"/>
    <dgm:cxn modelId="{DC0C8B68-65DF-4DBD-BC45-D76B0E39A574}" type="presOf" srcId="{A0F6F24D-C6EE-4DD7-939D-55B95435EB31}" destId="{058C6EB5-C71B-4173-8208-88DE42A0CDB9}" srcOrd="1" destOrd="0" presId="urn:microsoft.com/office/officeart/2005/8/layout/hProcess7"/>
    <dgm:cxn modelId="{AFE8288B-54C6-4C21-8859-4A5BD881C3AE}" srcId="{E9CCC143-6355-4D42-8233-38E7E6CE4A9A}" destId="{234711FD-6CAD-4651-99F4-77C9A9F31438}" srcOrd="0" destOrd="0" parTransId="{8B1EB5AF-6D17-4433-AACE-50EAA108F27D}" sibTransId="{F1FCD031-EF49-41D2-A24E-1C2344F8E01C}"/>
    <dgm:cxn modelId="{792D9AE9-7600-49BE-AB9A-B76CD686C294}" srcId="{AA30316F-A7EA-4FB9-B923-2FFAB7F9906C}" destId="{A9746B88-56B7-4EED-926A-3C9D4F78FC73}" srcOrd="0" destOrd="0" parTransId="{63559B72-49E2-4181-852F-B0A0B82B9D4E}" sibTransId="{41CBED30-C123-4F56-B698-D9A83F178246}"/>
    <dgm:cxn modelId="{0C33F529-01CD-4AED-8449-00718FE55186}" type="presOf" srcId="{A9746B88-56B7-4EED-926A-3C9D4F78FC73}" destId="{39C5DB63-ECB7-4017-9F6D-69D77B0179BB}" srcOrd="0" destOrd="0" presId="urn:microsoft.com/office/officeart/2005/8/layout/hProcess7"/>
    <dgm:cxn modelId="{919AE4C8-7A7E-41D9-99AE-1F126FEBC85B}" type="presOf" srcId="{E9CCC143-6355-4D42-8233-38E7E6CE4A9A}" destId="{2064D41C-8433-4D06-8BD6-9C40EF13C006}" srcOrd="1" destOrd="0" presId="urn:microsoft.com/office/officeart/2005/8/layout/hProcess7"/>
    <dgm:cxn modelId="{D92A2C81-8A89-4E08-A5B1-7EB47A37EA82}" srcId="{996EF9B9-3D72-4015-A05C-538E95F2329A}" destId="{D5182534-EFD0-4DB4-B45C-98C118E834E9}" srcOrd="0" destOrd="0" parTransId="{267BF7A7-93FD-4D30-BA9F-92ECDDC13F77}" sibTransId="{AB6E701C-49BB-44A3-8ACF-4C1FA3714A7A}"/>
    <dgm:cxn modelId="{2C3DE7A5-2643-416A-B07B-FF3211FC2EAA}" srcId="{490406E2-6F63-40CB-B5AC-6EE673CD69F2}" destId="{5AD2A454-B9FB-42C2-86AB-8C485C9B7AFB}" srcOrd="0" destOrd="0" parTransId="{E6D87414-FD63-4549-B63D-FF1D4363285E}" sibTransId="{E9C76C26-54A5-48C4-8FB9-CF7101C82CDD}"/>
    <dgm:cxn modelId="{8D0854BB-6A38-43FE-BC9E-3F651FC02EC8}" type="presOf" srcId="{E9CCC143-6355-4D42-8233-38E7E6CE4A9A}" destId="{127EDAC9-D8CA-4242-9B95-5F0967BB55A4}" srcOrd="0" destOrd="0" presId="urn:microsoft.com/office/officeart/2005/8/layout/hProcess7"/>
    <dgm:cxn modelId="{FFC9C691-23B4-40A1-A308-D643F35002BB}" srcId="{0D570AFC-F252-44E6-A8BC-93BB19247B8A}" destId="{996EF9B9-3D72-4015-A05C-538E95F2329A}" srcOrd="1" destOrd="0" parTransId="{F426FB5C-F6E8-4F15-B644-71D8E2B9A44D}" sibTransId="{C7A8D7C4-33A7-4F42-9581-DC81D8F8AEA5}"/>
    <dgm:cxn modelId="{5574809A-C962-4D55-8540-04D4323DAB37}" srcId="{0D570AFC-F252-44E6-A8BC-93BB19247B8A}" destId="{E9CCC143-6355-4D42-8233-38E7E6CE4A9A}" srcOrd="0" destOrd="0" parTransId="{9A4A46C5-8E8C-4800-99BF-C9FC70424EA0}" sibTransId="{C17FEB7D-CD3F-44ED-905C-CC3E3602872A}"/>
    <dgm:cxn modelId="{8D713B05-4BE5-44FA-A84B-811F1DCF9D5C}" type="presOf" srcId="{A7D8D8BD-E722-4EE5-8667-ECFCA5A22E84}" destId="{B0958706-60AD-4A89-8B41-EE7848274265}" srcOrd="0" destOrd="1" presId="urn:microsoft.com/office/officeart/2005/8/layout/hProcess7"/>
    <dgm:cxn modelId="{9A5679A3-304F-4418-9070-8D3073A00DB7}" srcId="{E9CCC143-6355-4D42-8233-38E7E6CE4A9A}" destId="{A7D8D8BD-E722-4EE5-8667-ECFCA5A22E84}" srcOrd="1" destOrd="0" parTransId="{F7D0A927-DA0D-47D7-ABA4-7497D9683614}" sibTransId="{AB95F8DD-6AC6-48FC-A6B4-9439B77F51C6}"/>
    <dgm:cxn modelId="{1CE2577F-3B92-470A-BE4E-A1BF8A43E5FF}" type="presParOf" srcId="{8CF237D6-8110-47FF-888E-F7B98AF43627}" destId="{0BB4D519-798A-4D3B-8266-AB4B097A1FE9}" srcOrd="0" destOrd="0" presId="urn:microsoft.com/office/officeart/2005/8/layout/hProcess7"/>
    <dgm:cxn modelId="{CB72894A-C0BE-4CD2-BE76-19D622F2D0FD}" type="presParOf" srcId="{0BB4D519-798A-4D3B-8266-AB4B097A1FE9}" destId="{127EDAC9-D8CA-4242-9B95-5F0967BB55A4}" srcOrd="0" destOrd="0" presId="urn:microsoft.com/office/officeart/2005/8/layout/hProcess7"/>
    <dgm:cxn modelId="{023F20C1-DBC9-41CD-A680-563BC1AFFC51}" type="presParOf" srcId="{0BB4D519-798A-4D3B-8266-AB4B097A1FE9}" destId="{2064D41C-8433-4D06-8BD6-9C40EF13C006}" srcOrd="1" destOrd="0" presId="urn:microsoft.com/office/officeart/2005/8/layout/hProcess7"/>
    <dgm:cxn modelId="{06DD1C10-40D3-404D-BFBA-6435963E32FA}" type="presParOf" srcId="{0BB4D519-798A-4D3B-8266-AB4B097A1FE9}" destId="{B0958706-60AD-4A89-8B41-EE7848274265}" srcOrd="2" destOrd="0" presId="urn:microsoft.com/office/officeart/2005/8/layout/hProcess7"/>
    <dgm:cxn modelId="{38F71621-DE32-45EC-BF15-95786D7C391D}" type="presParOf" srcId="{8CF237D6-8110-47FF-888E-F7B98AF43627}" destId="{DC55FF8A-41F5-4929-A85C-539C7F86CD4A}" srcOrd="1" destOrd="0" presId="urn:microsoft.com/office/officeart/2005/8/layout/hProcess7"/>
    <dgm:cxn modelId="{5F783419-E2A4-4931-B1DC-766EE866DA9C}" type="presParOf" srcId="{8CF237D6-8110-47FF-888E-F7B98AF43627}" destId="{70E79DD8-1251-4C4F-8F63-8897DA700CFB}" srcOrd="2" destOrd="0" presId="urn:microsoft.com/office/officeart/2005/8/layout/hProcess7"/>
    <dgm:cxn modelId="{ADC7C31B-747E-47E3-BA02-7A29E977DB8B}" type="presParOf" srcId="{70E79DD8-1251-4C4F-8F63-8897DA700CFB}" destId="{09C1C6E4-390D-466D-A4B2-2F7CCB95294E}" srcOrd="0" destOrd="0" presId="urn:microsoft.com/office/officeart/2005/8/layout/hProcess7"/>
    <dgm:cxn modelId="{7ECA064E-BE5C-47A4-AA74-60AD3F7A3699}" type="presParOf" srcId="{70E79DD8-1251-4C4F-8F63-8897DA700CFB}" destId="{783887E0-EAAD-4EE4-88CE-4849385F764E}" srcOrd="1" destOrd="0" presId="urn:microsoft.com/office/officeart/2005/8/layout/hProcess7"/>
    <dgm:cxn modelId="{40124BE5-70BF-4FB4-8A1F-05CBC2BDAEBD}" type="presParOf" srcId="{70E79DD8-1251-4C4F-8F63-8897DA700CFB}" destId="{79F9A3F6-424C-4C51-BBBC-8AF64867DFC3}" srcOrd="2" destOrd="0" presId="urn:microsoft.com/office/officeart/2005/8/layout/hProcess7"/>
    <dgm:cxn modelId="{03428674-BE15-45CB-85D1-91F0B694F220}" type="presParOf" srcId="{8CF237D6-8110-47FF-888E-F7B98AF43627}" destId="{9478D91F-0B31-4609-B4D0-55EB0F65483A}" srcOrd="3" destOrd="0" presId="urn:microsoft.com/office/officeart/2005/8/layout/hProcess7"/>
    <dgm:cxn modelId="{7A268AC4-DF44-42C9-8D49-016A23928A44}" type="presParOf" srcId="{8CF237D6-8110-47FF-888E-F7B98AF43627}" destId="{5A8C6333-7F2F-45C5-98B1-B6E6126C6E5C}" srcOrd="4" destOrd="0" presId="urn:microsoft.com/office/officeart/2005/8/layout/hProcess7"/>
    <dgm:cxn modelId="{A220271C-9EEC-410F-9440-438CFFD1F231}" type="presParOf" srcId="{5A8C6333-7F2F-45C5-98B1-B6E6126C6E5C}" destId="{5AEF407E-DA3E-4AE2-A184-2723E2347126}" srcOrd="0" destOrd="0" presId="urn:microsoft.com/office/officeart/2005/8/layout/hProcess7"/>
    <dgm:cxn modelId="{4C64BB84-285C-4906-BE26-1F9C5BFD57AC}" type="presParOf" srcId="{5A8C6333-7F2F-45C5-98B1-B6E6126C6E5C}" destId="{3BC67CCB-9CF3-4E84-AAB4-F447B46A7C7E}" srcOrd="1" destOrd="0" presId="urn:microsoft.com/office/officeart/2005/8/layout/hProcess7"/>
    <dgm:cxn modelId="{9A28D508-2735-4D9B-8F66-C01E80C33E08}" type="presParOf" srcId="{5A8C6333-7F2F-45C5-98B1-B6E6126C6E5C}" destId="{9B6FAEC0-43E0-40BA-BCAF-671D0F3395B0}" srcOrd="2" destOrd="0" presId="urn:microsoft.com/office/officeart/2005/8/layout/hProcess7"/>
    <dgm:cxn modelId="{C8E83250-5992-4751-830D-A2724E5D3AE3}" type="presParOf" srcId="{8CF237D6-8110-47FF-888E-F7B98AF43627}" destId="{F7A9D33E-48CD-4F3A-94A4-CE6B58FDBF1F}" srcOrd="5" destOrd="0" presId="urn:microsoft.com/office/officeart/2005/8/layout/hProcess7"/>
    <dgm:cxn modelId="{A96AECC1-753B-4FB1-96E1-FC0D9EF801A0}" type="presParOf" srcId="{8CF237D6-8110-47FF-888E-F7B98AF43627}" destId="{FA6379A3-8668-4F97-9691-85F8D4C9CF36}" srcOrd="6" destOrd="0" presId="urn:microsoft.com/office/officeart/2005/8/layout/hProcess7"/>
    <dgm:cxn modelId="{53B23BF4-1D72-4807-AC39-1706C06840A4}" type="presParOf" srcId="{FA6379A3-8668-4F97-9691-85F8D4C9CF36}" destId="{DA55A2B3-05AA-4C8C-9E38-EED1847B634A}" srcOrd="0" destOrd="0" presId="urn:microsoft.com/office/officeart/2005/8/layout/hProcess7"/>
    <dgm:cxn modelId="{7614536F-72CF-46BD-B989-30001309C89D}" type="presParOf" srcId="{FA6379A3-8668-4F97-9691-85F8D4C9CF36}" destId="{D1D66C7B-8649-4955-9188-F2B6E68898E1}" srcOrd="1" destOrd="0" presId="urn:microsoft.com/office/officeart/2005/8/layout/hProcess7"/>
    <dgm:cxn modelId="{6F00ECD0-3BE9-438E-B23E-D3630B7EC1CA}" type="presParOf" srcId="{FA6379A3-8668-4F97-9691-85F8D4C9CF36}" destId="{1A07730B-00BE-4D3C-AC77-C667B41D481C}" srcOrd="2" destOrd="0" presId="urn:microsoft.com/office/officeart/2005/8/layout/hProcess7"/>
    <dgm:cxn modelId="{96A1724F-080E-4E89-9B5A-B08792E7470A}" type="presParOf" srcId="{8CF237D6-8110-47FF-888E-F7B98AF43627}" destId="{7BB671F5-29CD-45FC-9977-13EE0556577F}" srcOrd="7" destOrd="0" presId="urn:microsoft.com/office/officeart/2005/8/layout/hProcess7"/>
    <dgm:cxn modelId="{24FC7FF2-C4BA-437F-AA43-47C2B82F8793}" type="presParOf" srcId="{8CF237D6-8110-47FF-888E-F7B98AF43627}" destId="{C3BF56C2-F4BB-47BE-AE00-5B7B58BD2AF9}" srcOrd="8" destOrd="0" presId="urn:microsoft.com/office/officeart/2005/8/layout/hProcess7"/>
    <dgm:cxn modelId="{A52AD956-FEF6-4748-8390-A62F46B7F85D}" type="presParOf" srcId="{C3BF56C2-F4BB-47BE-AE00-5B7B58BD2AF9}" destId="{A4BE578C-4BF8-4E15-B447-97EBE608842B}" srcOrd="0" destOrd="0" presId="urn:microsoft.com/office/officeart/2005/8/layout/hProcess7"/>
    <dgm:cxn modelId="{05CEBAF8-BC0A-42C1-A211-76852ADE43C0}" type="presParOf" srcId="{C3BF56C2-F4BB-47BE-AE00-5B7B58BD2AF9}" destId="{E2FAAB34-85FC-4651-8775-6E46B0308AF8}" srcOrd="1" destOrd="0" presId="urn:microsoft.com/office/officeart/2005/8/layout/hProcess7"/>
    <dgm:cxn modelId="{793369EE-D576-4A1C-9CF4-6B72E3F99F95}" type="presParOf" srcId="{C3BF56C2-F4BB-47BE-AE00-5B7B58BD2AF9}" destId="{0C15F038-CFA8-47E0-91BB-E133173BA83B}" srcOrd="2" destOrd="0" presId="urn:microsoft.com/office/officeart/2005/8/layout/hProcess7"/>
    <dgm:cxn modelId="{5E7C89E9-B5F3-48E0-A2F4-9D41AC4CFBCA}" type="presParOf" srcId="{8CF237D6-8110-47FF-888E-F7B98AF43627}" destId="{2A833123-2CF2-4EF9-BEE6-57FF11EB0EB2}" srcOrd="9" destOrd="0" presId="urn:microsoft.com/office/officeart/2005/8/layout/hProcess7"/>
    <dgm:cxn modelId="{FD368B52-E2D8-41DA-ABEB-90B8B8207A63}" type="presParOf" srcId="{8CF237D6-8110-47FF-888E-F7B98AF43627}" destId="{3D211547-23B8-4401-B0DD-D63572C1166A}" srcOrd="10" destOrd="0" presId="urn:microsoft.com/office/officeart/2005/8/layout/hProcess7"/>
    <dgm:cxn modelId="{9A408FAC-D2D5-46ED-89F0-F86B69AC8B07}" type="presParOf" srcId="{3D211547-23B8-4401-B0DD-D63572C1166A}" destId="{1A866DE8-C266-4942-B6E4-A2B4BD6F42D4}" srcOrd="0" destOrd="0" presId="urn:microsoft.com/office/officeart/2005/8/layout/hProcess7"/>
    <dgm:cxn modelId="{E7EC9468-4F53-4067-903E-F92FBA9BE634}" type="presParOf" srcId="{3D211547-23B8-4401-B0DD-D63572C1166A}" destId="{F42747EC-F09E-4617-9C8E-0D342B0AE552}" srcOrd="1" destOrd="0" presId="urn:microsoft.com/office/officeart/2005/8/layout/hProcess7"/>
    <dgm:cxn modelId="{D157D6BD-8467-420F-A80F-A6364B6824D1}" type="presParOf" srcId="{3D211547-23B8-4401-B0DD-D63572C1166A}" destId="{E966AA36-BD69-4A1C-BE4E-4CBE4AA8FF9C}" srcOrd="2" destOrd="0" presId="urn:microsoft.com/office/officeart/2005/8/layout/hProcess7"/>
    <dgm:cxn modelId="{4D938131-6897-4820-BB46-AFD3FF224F60}" type="presParOf" srcId="{8CF237D6-8110-47FF-888E-F7B98AF43627}" destId="{103DF485-C4F1-4244-968D-9522247B3A66}" srcOrd="11" destOrd="0" presId="urn:microsoft.com/office/officeart/2005/8/layout/hProcess7"/>
    <dgm:cxn modelId="{B10573AC-40F4-4E61-A455-DCD780EE2A95}" type="presParOf" srcId="{8CF237D6-8110-47FF-888E-F7B98AF43627}" destId="{D6C57D5B-EBFE-4C2F-9CB5-A0F65A1D660F}" srcOrd="12" destOrd="0" presId="urn:microsoft.com/office/officeart/2005/8/layout/hProcess7"/>
    <dgm:cxn modelId="{64CB602F-7DEE-44D9-B5FD-0CC9241EBCA8}" type="presParOf" srcId="{D6C57D5B-EBFE-4C2F-9CB5-A0F65A1D660F}" destId="{5AAC5F77-CE4E-4154-98AF-58A4F4A38DB1}" srcOrd="0" destOrd="0" presId="urn:microsoft.com/office/officeart/2005/8/layout/hProcess7"/>
    <dgm:cxn modelId="{EEED8D9A-2922-41CB-9FF7-184EFE7E901E}" type="presParOf" srcId="{D6C57D5B-EBFE-4C2F-9CB5-A0F65A1D660F}" destId="{1594262A-DBC6-4375-9469-9C6A7B23AC84}" srcOrd="1" destOrd="0" presId="urn:microsoft.com/office/officeart/2005/8/layout/hProcess7"/>
    <dgm:cxn modelId="{D2DCA63F-3FAA-4912-8621-ACB19C46E29A}" type="presParOf" srcId="{D6C57D5B-EBFE-4C2F-9CB5-A0F65A1D660F}" destId="{39C5DB63-ECB7-4017-9F6D-69D77B0179BB}" srcOrd="2" destOrd="0" presId="urn:microsoft.com/office/officeart/2005/8/layout/hProcess7"/>
    <dgm:cxn modelId="{4082A7AC-9BC0-4C1E-803D-CC52B9A9B3CF}" type="presParOf" srcId="{8CF237D6-8110-47FF-888E-F7B98AF43627}" destId="{262C888A-08DC-4F51-9A8E-03E3CA4487DF}" srcOrd="13" destOrd="0" presId="urn:microsoft.com/office/officeart/2005/8/layout/hProcess7"/>
    <dgm:cxn modelId="{16CF11DD-90E6-41DB-AB2C-2F00A8EBE088}" type="presParOf" srcId="{8CF237D6-8110-47FF-888E-F7B98AF43627}" destId="{D8828FFE-84B0-4F27-94DF-78D4846747FD}" srcOrd="14" destOrd="0" presId="urn:microsoft.com/office/officeart/2005/8/layout/hProcess7"/>
    <dgm:cxn modelId="{24D0D8EC-8DAD-4173-9E14-D3957BF075B6}" type="presParOf" srcId="{D8828FFE-84B0-4F27-94DF-78D4846747FD}" destId="{5F4DE33D-B6CF-4504-AFA8-2B392321EE54}" srcOrd="0" destOrd="0" presId="urn:microsoft.com/office/officeart/2005/8/layout/hProcess7"/>
    <dgm:cxn modelId="{31C1A6D8-50B7-4568-97DA-289D6367F50D}" type="presParOf" srcId="{D8828FFE-84B0-4F27-94DF-78D4846747FD}" destId="{46FBE85C-2E7B-4AF5-9D1B-F6E3E921DD53}" srcOrd="1" destOrd="0" presId="urn:microsoft.com/office/officeart/2005/8/layout/hProcess7"/>
    <dgm:cxn modelId="{51A24ACD-4751-4181-B013-D9F7A1A260F1}" type="presParOf" srcId="{D8828FFE-84B0-4F27-94DF-78D4846747FD}" destId="{0D478030-710B-44CB-91E6-3ECA16559E3D}" srcOrd="2" destOrd="0" presId="urn:microsoft.com/office/officeart/2005/8/layout/hProcess7"/>
    <dgm:cxn modelId="{72DD5C50-A119-4CDE-BF8B-6ECF65139E4F}" type="presParOf" srcId="{8CF237D6-8110-47FF-888E-F7B98AF43627}" destId="{034658C2-A34C-4F7D-80F0-0772650C1BC0}" srcOrd="15" destOrd="0" presId="urn:microsoft.com/office/officeart/2005/8/layout/hProcess7"/>
    <dgm:cxn modelId="{6EB3DAAF-5D94-414E-B94A-645DD5F8B742}" type="presParOf" srcId="{8CF237D6-8110-47FF-888E-F7B98AF43627}" destId="{B7A5E134-A761-4EBB-8C00-18145761ED30}" srcOrd="16" destOrd="0" presId="urn:microsoft.com/office/officeart/2005/8/layout/hProcess7"/>
    <dgm:cxn modelId="{EC72073A-E5AE-42D4-B75E-4FFEF83B501D}" type="presParOf" srcId="{B7A5E134-A761-4EBB-8C00-18145761ED30}" destId="{5D5D3E00-2393-4BF9-BC72-304A8D69CF20}" srcOrd="0" destOrd="0" presId="urn:microsoft.com/office/officeart/2005/8/layout/hProcess7"/>
    <dgm:cxn modelId="{91AA3458-2032-4276-A853-6AD126151989}" type="presParOf" srcId="{B7A5E134-A761-4EBB-8C00-18145761ED30}" destId="{058C6EB5-C71B-4173-8208-88DE42A0CDB9}" srcOrd="1" destOrd="0" presId="urn:microsoft.com/office/officeart/2005/8/layout/hProcess7"/>
    <dgm:cxn modelId="{3D2333BB-0F9A-47AA-B5F6-34B6AE444597}" type="presParOf" srcId="{B7A5E134-A761-4EBB-8C00-18145761ED30}" destId="{D761A3F5-B83D-4AC0-B384-C2474AF9211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07250-7AAD-435E-B24B-2030046A51B1}">
      <dsp:nvSpPr>
        <dsp:cNvPr id="0" name=""/>
        <dsp:cNvSpPr/>
      </dsp:nvSpPr>
      <dsp:spPr>
        <a:xfrm>
          <a:off x="6566038" y="1635358"/>
          <a:ext cx="442243" cy="3498709"/>
        </a:xfrm>
        <a:custGeom>
          <a:avLst/>
          <a:gdLst/>
          <a:ahLst/>
          <a:cxnLst/>
          <a:rect l="0" t="0" r="0" b="0"/>
          <a:pathLst>
            <a:path>
              <a:moveTo>
                <a:pt x="0" y="0"/>
              </a:moveTo>
              <a:lnTo>
                <a:pt x="0" y="3498709"/>
              </a:lnTo>
              <a:lnTo>
                <a:pt x="442243" y="34987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BE4350-7FDE-4AA3-BF05-C1D1A3569A48}">
      <dsp:nvSpPr>
        <dsp:cNvPr id="0" name=""/>
        <dsp:cNvSpPr/>
      </dsp:nvSpPr>
      <dsp:spPr>
        <a:xfrm>
          <a:off x="6566038" y="1635358"/>
          <a:ext cx="442243" cy="2539604"/>
        </a:xfrm>
        <a:custGeom>
          <a:avLst/>
          <a:gdLst/>
          <a:ahLst/>
          <a:cxnLst/>
          <a:rect l="0" t="0" r="0" b="0"/>
          <a:pathLst>
            <a:path>
              <a:moveTo>
                <a:pt x="0" y="0"/>
              </a:moveTo>
              <a:lnTo>
                <a:pt x="0" y="2539604"/>
              </a:lnTo>
              <a:lnTo>
                <a:pt x="442243" y="25396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BC9243-5D27-4A37-9981-0AD0B9DDE744}">
      <dsp:nvSpPr>
        <dsp:cNvPr id="0" name=""/>
        <dsp:cNvSpPr/>
      </dsp:nvSpPr>
      <dsp:spPr>
        <a:xfrm>
          <a:off x="6566038" y="1635358"/>
          <a:ext cx="442243" cy="1580498"/>
        </a:xfrm>
        <a:custGeom>
          <a:avLst/>
          <a:gdLst/>
          <a:ahLst/>
          <a:cxnLst/>
          <a:rect l="0" t="0" r="0" b="0"/>
          <a:pathLst>
            <a:path>
              <a:moveTo>
                <a:pt x="0" y="0"/>
              </a:moveTo>
              <a:lnTo>
                <a:pt x="0" y="1580498"/>
              </a:lnTo>
              <a:lnTo>
                <a:pt x="442243" y="15804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F8EBCC-E7B5-4472-B6C6-8D66569C89D3}">
      <dsp:nvSpPr>
        <dsp:cNvPr id="0" name=""/>
        <dsp:cNvSpPr/>
      </dsp:nvSpPr>
      <dsp:spPr>
        <a:xfrm>
          <a:off x="6566038" y="1635358"/>
          <a:ext cx="442243" cy="621392"/>
        </a:xfrm>
        <a:custGeom>
          <a:avLst/>
          <a:gdLst/>
          <a:ahLst/>
          <a:cxnLst/>
          <a:rect l="0" t="0" r="0" b="0"/>
          <a:pathLst>
            <a:path>
              <a:moveTo>
                <a:pt x="0" y="0"/>
              </a:moveTo>
              <a:lnTo>
                <a:pt x="0" y="621392"/>
              </a:lnTo>
              <a:lnTo>
                <a:pt x="442243" y="6213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5A469-3DF5-4A74-BC23-02DE139BAA41}">
      <dsp:nvSpPr>
        <dsp:cNvPr id="0" name=""/>
        <dsp:cNvSpPr/>
      </dsp:nvSpPr>
      <dsp:spPr>
        <a:xfrm>
          <a:off x="4636001" y="676252"/>
          <a:ext cx="3109353" cy="283679"/>
        </a:xfrm>
        <a:custGeom>
          <a:avLst/>
          <a:gdLst/>
          <a:ahLst/>
          <a:cxnLst/>
          <a:rect l="0" t="0" r="0" b="0"/>
          <a:pathLst>
            <a:path>
              <a:moveTo>
                <a:pt x="0" y="0"/>
              </a:moveTo>
              <a:lnTo>
                <a:pt x="0" y="141839"/>
              </a:lnTo>
              <a:lnTo>
                <a:pt x="3109353" y="141839"/>
              </a:lnTo>
              <a:lnTo>
                <a:pt x="3109353" y="28367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E3511A-4AFB-45B8-93EA-0B5EE9540F7A}">
      <dsp:nvSpPr>
        <dsp:cNvPr id="0" name=""/>
        <dsp:cNvSpPr/>
      </dsp:nvSpPr>
      <dsp:spPr>
        <a:xfrm>
          <a:off x="3508372" y="1635358"/>
          <a:ext cx="413192" cy="3498709"/>
        </a:xfrm>
        <a:custGeom>
          <a:avLst/>
          <a:gdLst/>
          <a:ahLst/>
          <a:cxnLst/>
          <a:rect l="0" t="0" r="0" b="0"/>
          <a:pathLst>
            <a:path>
              <a:moveTo>
                <a:pt x="0" y="0"/>
              </a:moveTo>
              <a:lnTo>
                <a:pt x="0" y="3498709"/>
              </a:lnTo>
              <a:lnTo>
                <a:pt x="413192" y="34987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AACEA-1518-41E2-947E-BE789A5DBCFE}">
      <dsp:nvSpPr>
        <dsp:cNvPr id="0" name=""/>
        <dsp:cNvSpPr/>
      </dsp:nvSpPr>
      <dsp:spPr>
        <a:xfrm>
          <a:off x="3508372" y="1635358"/>
          <a:ext cx="413192" cy="2539604"/>
        </a:xfrm>
        <a:custGeom>
          <a:avLst/>
          <a:gdLst/>
          <a:ahLst/>
          <a:cxnLst/>
          <a:rect l="0" t="0" r="0" b="0"/>
          <a:pathLst>
            <a:path>
              <a:moveTo>
                <a:pt x="0" y="0"/>
              </a:moveTo>
              <a:lnTo>
                <a:pt x="0" y="2539604"/>
              </a:lnTo>
              <a:lnTo>
                <a:pt x="413192" y="25396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5AB0B-24B8-41E2-9B42-A6FC064E4D70}">
      <dsp:nvSpPr>
        <dsp:cNvPr id="0" name=""/>
        <dsp:cNvSpPr/>
      </dsp:nvSpPr>
      <dsp:spPr>
        <a:xfrm>
          <a:off x="3508372" y="1635358"/>
          <a:ext cx="413192" cy="1580498"/>
        </a:xfrm>
        <a:custGeom>
          <a:avLst/>
          <a:gdLst/>
          <a:ahLst/>
          <a:cxnLst/>
          <a:rect l="0" t="0" r="0" b="0"/>
          <a:pathLst>
            <a:path>
              <a:moveTo>
                <a:pt x="0" y="0"/>
              </a:moveTo>
              <a:lnTo>
                <a:pt x="0" y="1580498"/>
              </a:lnTo>
              <a:lnTo>
                <a:pt x="413192" y="158049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77BB3-96EF-40D4-B73C-701E9D9487C4}">
      <dsp:nvSpPr>
        <dsp:cNvPr id="0" name=""/>
        <dsp:cNvSpPr/>
      </dsp:nvSpPr>
      <dsp:spPr>
        <a:xfrm>
          <a:off x="3508372" y="1635358"/>
          <a:ext cx="413192" cy="621392"/>
        </a:xfrm>
        <a:custGeom>
          <a:avLst/>
          <a:gdLst/>
          <a:ahLst/>
          <a:cxnLst/>
          <a:rect l="0" t="0" r="0" b="0"/>
          <a:pathLst>
            <a:path>
              <a:moveTo>
                <a:pt x="0" y="0"/>
              </a:moveTo>
              <a:lnTo>
                <a:pt x="0" y="621392"/>
              </a:lnTo>
              <a:lnTo>
                <a:pt x="413192" y="6213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ECA8E4-5476-44E7-8089-82DB6AEA6E55}">
      <dsp:nvSpPr>
        <dsp:cNvPr id="0" name=""/>
        <dsp:cNvSpPr/>
      </dsp:nvSpPr>
      <dsp:spPr>
        <a:xfrm>
          <a:off x="4564500" y="676252"/>
          <a:ext cx="91440" cy="283679"/>
        </a:xfrm>
        <a:custGeom>
          <a:avLst/>
          <a:gdLst/>
          <a:ahLst/>
          <a:cxnLst/>
          <a:rect l="0" t="0" r="0" b="0"/>
          <a:pathLst>
            <a:path>
              <a:moveTo>
                <a:pt x="71501" y="0"/>
              </a:moveTo>
              <a:lnTo>
                <a:pt x="71501" y="141839"/>
              </a:lnTo>
              <a:lnTo>
                <a:pt x="45720" y="141839"/>
              </a:lnTo>
              <a:lnTo>
                <a:pt x="45720" y="28367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A3BEA-3511-4D03-8A89-88C8B85B2E9D}">
      <dsp:nvSpPr>
        <dsp:cNvPr id="0" name=""/>
        <dsp:cNvSpPr/>
      </dsp:nvSpPr>
      <dsp:spPr>
        <a:xfrm>
          <a:off x="342175" y="1635358"/>
          <a:ext cx="434509" cy="2162567"/>
        </a:xfrm>
        <a:custGeom>
          <a:avLst/>
          <a:gdLst/>
          <a:ahLst/>
          <a:cxnLst/>
          <a:rect l="0" t="0" r="0" b="0"/>
          <a:pathLst>
            <a:path>
              <a:moveTo>
                <a:pt x="0" y="0"/>
              </a:moveTo>
              <a:lnTo>
                <a:pt x="0" y="2162567"/>
              </a:lnTo>
              <a:lnTo>
                <a:pt x="434509" y="216256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9C782-8615-494A-B0AA-B26949C5BABB}">
      <dsp:nvSpPr>
        <dsp:cNvPr id="0" name=""/>
        <dsp:cNvSpPr/>
      </dsp:nvSpPr>
      <dsp:spPr>
        <a:xfrm>
          <a:off x="342175" y="1635358"/>
          <a:ext cx="434509" cy="621392"/>
        </a:xfrm>
        <a:custGeom>
          <a:avLst/>
          <a:gdLst/>
          <a:ahLst/>
          <a:cxnLst/>
          <a:rect l="0" t="0" r="0" b="0"/>
          <a:pathLst>
            <a:path>
              <a:moveTo>
                <a:pt x="0" y="0"/>
              </a:moveTo>
              <a:lnTo>
                <a:pt x="0" y="621392"/>
              </a:lnTo>
              <a:lnTo>
                <a:pt x="434509" y="6213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16019-E34A-44F4-B385-072185158941}">
      <dsp:nvSpPr>
        <dsp:cNvPr id="0" name=""/>
        <dsp:cNvSpPr/>
      </dsp:nvSpPr>
      <dsp:spPr>
        <a:xfrm>
          <a:off x="1500867" y="676252"/>
          <a:ext cx="3135134" cy="283679"/>
        </a:xfrm>
        <a:custGeom>
          <a:avLst/>
          <a:gdLst/>
          <a:ahLst/>
          <a:cxnLst/>
          <a:rect l="0" t="0" r="0" b="0"/>
          <a:pathLst>
            <a:path>
              <a:moveTo>
                <a:pt x="3135134" y="0"/>
              </a:moveTo>
              <a:lnTo>
                <a:pt x="3135134" y="141839"/>
              </a:lnTo>
              <a:lnTo>
                <a:pt x="0" y="141839"/>
              </a:lnTo>
              <a:lnTo>
                <a:pt x="0" y="28367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49BD45-65C8-4470-8F13-DD26F61DC3F4}">
      <dsp:nvSpPr>
        <dsp:cNvPr id="0" name=""/>
        <dsp:cNvSpPr/>
      </dsp:nvSpPr>
      <dsp:spPr>
        <a:xfrm>
          <a:off x="2875819" y="826"/>
          <a:ext cx="3520363" cy="67542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latin typeface="Times New Roman" panose="02020603050405020304" pitchFamily="18" charset="0"/>
              <a:cs typeface="Times New Roman" panose="02020603050405020304" pitchFamily="18" charset="0"/>
            </a:rPr>
            <a:t>Özel İcra Takip Yolları</a:t>
          </a:r>
        </a:p>
      </dsp:txBody>
      <dsp:txXfrm>
        <a:off x="2875819" y="826"/>
        <a:ext cx="3520363" cy="675426"/>
      </dsp:txXfrm>
    </dsp:sp>
    <dsp:sp modelId="{A5793F2B-05A5-4F7F-A222-CB81D9C4E20F}">
      <dsp:nvSpPr>
        <dsp:cNvPr id="0" name=""/>
        <dsp:cNvSpPr/>
      </dsp:nvSpPr>
      <dsp:spPr>
        <a:xfrm>
          <a:off x="52502" y="959932"/>
          <a:ext cx="2896729" cy="67542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latin typeface="Times New Roman" panose="02020603050405020304" pitchFamily="18" charset="0"/>
              <a:cs typeface="Times New Roman" panose="02020603050405020304" pitchFamily="18" charset="0"/>
            </a:rPr>
            <a:t>İlamların İcrası</a:t>
          </a:r>
        </a:p>
      </dsp:txBody>
      <dsp:txXfrm>
        <a:off x="52502" y="959932"/>
        <a:ext cx="2896729" cy="675426"/>
      </dsp:txXfrm>
    </dsp:sp>
    <dsp:sp modelId="{62734332-F144-4D19-A2AA-41212085A7C8}">
      <dsp:nvSpPr>
        <dsp:cNvPr id="0" name=""/>
        <dsp:cNvSpPr/>
      </dsp:nvSpPr>
      <dsp:spPr>
        <a:xfrm>
          <a:off x="776684" y="1919037"/>
          <a:ext cx="2480868"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Taşınır Teslimine veya Taşınmaz Tahliye veya Teslimine İlişkin İlamların İcrası (Örnek 2)</a:t>
          </a:r>
        </a:p>
      </dsp:txBody>
      <dsp:txXfrm>
        <a:off x="776684" y="1919037"/>
        <a:ext cx="2480868" cy="675426"/>
      </dsp:txXfrm>
    </dsp:sp>
    <dsp:sp modelId="{18A15EF4-C90D-44BB-A2AA-E119D3730F31}">
      <dsp:nvSpPr>
        <dsp:cNvPr id="0" name=""/>
        <dsp:cNvSpPr/>
      </dsp:nvSpPr>
      <dsp:spPr>
        <a:xfrm>
          <a:off x="776684" y="2878143"/>
          <a:ext cx="2480868" cy="183956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Para Borcuna veya Teminat Verilmesine veya Bir İşin Yapılmasına veya Yapılmamasına, İrtifak Hakkının veya Gemi Üzerindeki İntifa Hakkının Kaldırılmasına İlişkin ilamların Yerine Getirilmesine Dair İlamların İcrası (Örnek 4-5)</a:t>
          </a:r>
        </a:p>
      </dsp:txBody>
      <dsp:txXfrm>
        <a:off x="776684" y="2878143"/>
        <a:ext cx="2480868" cy="1839564"/>
      </dsp:txXfrm>
    </dsp:sp>
    <dsp:sp modelId="{D1094D05-6F3E-499A-B340-406C6101C70A}">
      <dsp:nvSpPr>
        <dsp:cNvPr id="0" name=""/>
        <dsp:cNvSpPr/>
      </dsp:nvSpPr>
      <dsp:spPr>
        <a:xfrm>
          <a:off x="3232910" y="959932"/>
          <a:ext cx="2754619" cy="67542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latin typeface="Times New Roman" panose="02020603050405020304" pitchFamily="18" charset="0"/>
              <a:cs typeface="Times New Roman" panose="02020603050405020304" pitchFamily="18" charset="0"/>
            </a:rPr>
            <a:t>Genel Haciz Yolu İlamsız</a:t>
          </a:r>
        </a:p>
      </dsp:txBody>
      <dsp:txXfrm>
        <a:off x="3232910" y="959932"/>
        <a:ext cx="2754619" cy="675426"/>
      </dsp:txXfrm>
    </dsp:sp>
    <dsp:sp modelId="{085BC4F0-CF8D-4244-A869-21BC05EA5957}">
      <dsp:nvSpPr>
        <dsp:cNvPr id="0" name=""/>
        <dsp:cNvSpPr/>
      </dsp:nvSpPr>
      <dsp:spPr>
        <a:xfrm>
          <a:off x="3921565" y="1919037"/>
          <a:ext cx="2480868"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Kambiyo Senetlerine Özgü Haciz Yolu (Örnek 10)</a:t>
          </a:r>
        </a:p>
      </dsp:txBody>
      <dsp:txXfrm>
        <a:off x="3921565" y="1919037"/>
        <a:ext cx="2480868" cy="675426"/>
      </dsp:txXfrm>
    </dsp:sp>
    <dsp:sp modelId="{7A7F4E4C-DC66-4095-AE02-B149D8B1303E}">
      <dsp:nvSpPr>
        <dsp:cNvPr id="0" name=""/>
        <dsp:cNvSpPr/>
      </dsp:nvSpPr>
      <dsp:spPr>
        <a:xfrm>
          <a:off x="3921565" y="2878143"/>
          <a:ext cx="2474398"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Kambiyo </a:t>
          </a:r>
          <a:r>
            <a:rPr lang="tr-TR" sz="1200" b="1" kern="1200" dirty="0" smtClean="0">
              <a:effectLst>
                <a:outerShdw blurRad="38100" dist="38100" dir="2700000" algn="tl">
                  <a:srgbClr val="000000">
                    <a:alpha val="43137"/>
                  </a:srgbClr>
                </a:outerShdw>
              </a:effectLst>
            </a:rPr>
            <a:t>Senetlerine </a:t>
          </a:r>
          <a:r>
            <a:rPr lang="tr-TR" sz="1200" b="1" kern="1200" dirty="0">
              <a:effectLst>
                <a:outerShdw blurRad="38100" dist="38100" dir="2700000" algn="tl">
                  <a:srgbClr val="000000">
                    <a:alpha val="43137"/>
                  </a:srgbClr>
                </a:outerShdw>
              </a:effectLst>
            </a:rPr>
            <a:t>Özgü İflas Yoluyla Takip</a:t>
          </a:r>
        </a:p>
      </dsp:txBody>
      <dsp:txXfrm>
        <a:off x="3921565" y="2878143"/>
        <a:ext cx="2474398" cy="675426"/>
      </dsp:txXfrm>
    </dsp:sp>
    <dsp:sp modelId="{7B9A5B46-FCD8-4E25-91C8-5FB98C3563A5}">
      <dsp:nvSpPr>
        <dsp:cNvPr id="0" name=""/>
        <dsp:cNvSpPr/>
      </dsp:nvSpPr>
      <dsp:spPr>
        <a:xfrm>
          <a:off x="3921565" y="3837249"/>
          <a:ext cx="2480868"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Adi Kiraya ve Hasılat Kiralarına Ait İlamsız İcra Yolu (Örnek 13)</a:t>
          </a:r>
        </a:p>
      </dsp:txBody>
      <dsp:txXfrm>
        <a:off x="3921565" y="3837249"/>
        <a:ext cx="2480868" cy="675426"/>
      </dsp:txXfrm>
    </dsp:sp>
    <dsp:sp modelId="{DD38B990-FB74-4349-9188-91340BC98978}">
      <dsp:nvSpPr>
        <dsp:cNvPr id="0" name=""/>
        <dsp:cNvSpPr/>
      </dsp:nvSpPr>
      <dsp:spPr>
        <a:xfrm>
          <a:off x="3921565" y="4796355"/>
          <a:ext cx="2480868"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Yazılı Sözleşme ile Kiralanan Taşınmazın Kira Süresinin Bitmesi Nedeniyle İlamsız İcra Yolu (Örnek 14)</a:t>
          </a:r>
        </a:p>
      </dsp:txBody>
      <dsp:txXfrm>
        <a:off x="3921565" y="4796355"/>
        <a:ext cx="2480868" cy="675426"/>
      </dsp:txXfrm>
    </dsp:sp>
    <dsp:sp modelId="{CE9A72F5-C567-48A8-B41B-DF1F5611766E}">
      <dsp:nvSpPr>
        <dsp:cNvPr id="0" name=""/>
        <dsp:cNvSpPr/>
      </dsp:nvSpPr>
      <dsp:spPr>
        <a:xfrm>
          <a:off x="6271209" y="959932"/>
          <a:ext cx="2948291" cy="67542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err="1">
              <a:latin typeface="Times New Roman" panose="02020603050405020304" pitchFamily="18" charset="0"/>
              <a:cs typeface="Times New Roman" panose="02020603050405020304" pitchFamily="18" charset="0"/>
            </a:rPr>
            <a:t>Rehnin</a:t>
          </a:r>
          <a:r>
            <a:rPr lang="tr-TR" sz="2000" kern="1200" dirty="0">
              <a:latin typeface="Times New Roman" panose="02020603050405020304" pitchFamily="18" charset="0"/>
              <a:cs typeface="Times New Roman" panose="02020603050405020304" pitchFamily="18" charset="0"/>
            </a:rPr>
            <a:t> Paraya Çevrilmesi</a:t>
          </a:r>
        </a:p>
      </dsp:txBody>
      <dsp:txXfrm>
        <a:off x="6271209" y="959932"/>
        <a:ext cx="2948291" cy="675426"/>
      </dsp:txXfrm>
    </dsp:sp>
    <dsp:sp modelId="{24562C7B-D834-4C13-807F-8D8D36243D6D}">
      <dsp:nvSpPr>
        <dsp:cNvPr id="0" name=""/>
        <dsp:cNvSpPr/>
      </dsp:nvSpPr>
      <dsp:spPr>
        <a:xfrm>
          <a:off x="7008282" y="1919037"/>
          <a:ext cx="2732303"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err="1">
              <a:effectLst>
                <a:outerShdw blurRad="38100" dist="38100" dir="2700000" algn="tl">
                  <a:srgbClr val="000000">
                    <a:alpha val="43137"/>
                  </a:srgbClr>
                </a:outerShdw>
              </a:effectLst>
            </a:rPr>
            <a:t>Rehnin</a:t>
          </a:r>
          <a:r>
            <a:rPr lang="tr-TR" sz="1200" b="1" kern="1200" dirty="0">
              <a:effectLst>
                <a:outerShdw blurRad="38100" dist="38100" dir="2700000" algn="tl">
                  <a:srgbClr val="000000">
                    <a:alpha val="43137"/>
                  </a:srgbClr>
                </a:outerShdw>
              </a:effectLst>
            </a:rPr>
            <a:t> Paraya Çevrilmesi Yoluyla İlamsız İcra Takibi (Örnek 8)</a:t>
          </a:r>
        </a:p>
      </dsp:txBody>
      <dsp:txXfrm>
        <a:off x="7008282" y="1919037"/>
        <a:ext cx="2732303" cy="675426"/>
      </dsp:txXfrm>
    </dsp:sp>
    <dsp:sp modelId="{7E14CC48-0E51-491E-B286-10CE674D7AD7}">
      <dsp:nvSpPr>
        <dsp:cNvPr id="0" name=""/>
        <dsp:cNvSpPr/>
      </dsp:nvSpPr>
      <dsp:spPr>
        <a:xfrm>
          <a:off x="7008282" y="2878143"/>
          <a:ext cx="2732303"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Taşınır </a:t>
          </a:r>
          <a:r>
            <a:rPr lang="tr-TR" sz="1200" b="1" kern="1200" dirty="0" err="1">
              <a:effectLst>
                <a:outerShdw blurRad="38100" dist="38100" dir="2700000" algn="tl">
                  <a:srgbClr val="000000">
                    <a:alpha val="43137"/>
                  </a:srgbClr>
                </a:outerShdw>
              </a:effectLst>
            </a:rPr>
            <a:t>Rehnin</a:t>
          </a:r>
          <a:r>
            <a:rPr lang="tr-TR" sz="1200" b="1" kern="1200" dirty="0">
              <a:effectLst>
                <a:outerShdw blurRad="38100" dist="38100" dir="2700000" algn="tl">
                  <a:srgbClr val="000000">
                    <a:alpha val="43137"/>
                  </a:srgbClr>
                </a:outerShdw>
              </a:effectLst>
            </a:rPr>
            <a:t> Paraya Çevrilmesi Yoluyla İlamlı İcra Takibi (Örnek 44)</a:t>
          </a:r>
        </a:p>
      </dsp:txBody>
      <dsp:txXfrm>
        <a:off x="7008282" y="2878143"/>
        <a:ext cx="2732303" cy="675426"/>
      </dsp:txXfrm>
    </dsp:sp>
    <dsp:sp modelId="{67B3B673-6B67-4651-9857-7E6B940A64BB}">
      <dsp:nvSpPr>
        <dsp:cNvPr id="0" name=""/>
        <dsp:cNvSpPr/>
      </dsp:nvSpPr>
      <dsp:spPr>
        <a:xfrm>
          <a:off x="7008282" y="3837249"/>
          <a:ext cx="2732303"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İpoteğin Paraya Çevrilmesi Yoluyla İlamlı Takip (Örnek 6)</a:t>
          </a:r>
        </a:p>
      </dsp:txBody>
      <dsp:txXfrm>
        <a:off x="7008282" y="3837249"/>
        <a:ext cx="2732303" cy="675426"/>
      </dsp:txXfrm>
    </dsp:sp>
    <dsp:sp modelId="{1284A625-4B1D-48A1-899C-ED0F6964128F}">
      <dsp:nvSpPr>
        <dsp:cNvPr id="0" name=""/>
        <dsp:cNvSpPr/>
      </dsp:nvSpPr>
      <dsp:spPr>
        <a:xfrm>
          <a:off x="7008282" y="4796355"/>
          <a:ext cx="2732303" cy="67542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effectLst>
                <a:outerShdw blurRad="38100" dist="38100" dir="2700000" algn="tl">
                  <a:srgbClr val="000000">
                    <a:alpha val="43137"/>
                  </a:srgbClr>
                </a:outerShdw>
              </a:effectLst>
            </a:rPr>
            <a:t>İpoteğin Paraya Çevrilmesi Yoluyla İlamsız Takip (Örnek 9)</a:t>
          </a:r>
        </a:p>
      </dsp:txBody>
      <dsp:txXfrm>
        <a:off x="7008282" y="4796355"/>
        <a:ext cx="2732303" cy="6754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EDAC9-D8CA-4242-9B95-5F0967BB55A4}">
      <dsp:nvSpPr>
        <dsp:cNvPr id="0" name=""/>
        <dsp:cNvSpPr/>
      </dsp:nvSpPr>
      <dsp:spPr>
        <a:xfrm>
          <a:off x="3125" y="-13865"/>
          <a:ext cx="2364088" cy="4637830"/>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r"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1</a:t>
          </a:r>
        </a:p>
      </dsp:txBody>
      <dsp:txXfrm rot="16200000">
        <a:off x="-1661975" y="1651236"/>
        <a:ext cx="3803020" cy="472817"/>
      </dsp:txXfrm>
    </dsp:sp>
    <dsp:sp modelId="{B0958706-60AD-4A89-8B41-EE7848274265}">
      <dsp:nvSpPr>
        <dsp:cNvPr id="0" name=""/>
        <dsp:cNvSpPr/>
      </dsp:nvSpPr>
      <dsp:spPr>
        <a:xfrm>
          <a:off x="476972" y="-13865"/>
          <a:ext cx="1761245" cy="46378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b="1"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İhtiyati Tedbir Kararının Mahkemeden Alınması</a:t>
          </a:r>
        </a:p>
      </dsp:txBody>
      <dsp:txXfrm>
        <a:off x="476972" y="-13865"/>
        <a:ext cx="1761245" cy="4637830"/>
      </dsp:txXfrm>
    </dsp:sp>
    <dsp:sp modelId="{5AEF407E-DA3E-4AE2-A184-2723E2347126}">
      <dsp:nvSpPr>
        <dsp:cNvPr id="0" name=""/>
        <dsp:cNvSpPr/>
      </dsp:nvSpPr>
      <dsp:spPr>
        <a:xfrm>
          <a:off x="2450454" y="-13865"/>
          <a:ext cx="2364088" cy="4637830"/>
        </a:xfrm>
        <a:prstGeom prst="roundRect">
          <a:avLst>
            <a:gd name="adj" fmla="val 5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r"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2</a:t>
          </a:r>
        </a:p>
      </dsp:txBody>
      <dsp:txXfrm rot="16200000">
        <a:off x="785352" y="1651236"/>
        <a:ext cx="3803020" cy="472817"/>
      </dsp:txXfrm>
    </dsp:sp>
    <dsp:sp modelId="{783887E0-EAAD-4EE4-88CE-4849385F764E}">
      <dsp:nvSpPr>
        <dsp:cNvPr id="0" name=""/>
        <dsp:cNvSpPr/>
      </dsp:nvSpPr>
      <dsp:spPr>
        <a:xfrm rot="5400000">
          <a:off x="2252813" y="2252308"/>
          <a:ext cx="419064" cy="356742"/>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FAEC0-43E0-40BA-BCAF-671D0F3395B0}">
      <dsp:nvSpPr>
        <dsp:cNvPr id="0" name=""/>
        <dsp:cNvSpPr/>
      </dsp:nvSpPr>
      <dsp:spPr>
        <a:xfrm>
          <a:off x="2924301" y="-13865"/>
          <a:ext cx="1761245" cy="46378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b="1"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Karar Tefhim veya Tebliğ Tarihinden İtibaren</a:t>
          </a:r>
        </a:p>
        <a:p>
          <a:pPr lvl="0" algn="ctr"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 «1 Hafta»</a:t>
          </a:r>
        </a:p>
        <a:p>
          <a:pPr lvl="0" algn="l"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İçerisinde Kararın İnfazının İcra </a:t>
          </a:r>
          <a:r>
            <a:rPr lang="tr-TR" sz="2200" b="1" kern="1200" dirty="0" smtClean="0">
              <a:solidFill>
                <a:schemeClr val="tx1"/>
              </a:solidFill>
              <a:latin typeface="Times New Roman" panose="02020603050405020304" pitchFamily="18" charset="0"/>
              <a:cs typeface="Times New Roman" panose="02020603050405020304" pitchFamily="18" charset="0"/>
            </a:rPr>
            <a:t>Müdürlüğün-den istenilmesi</a:t>
          </a:r>
          <a:endParaRPr lang="tr-TR" sz="2200" b="1" kern="1200" dirty="0">
            <a:solidFill>
              <a:schemeClr val="tx1"/>
            </a:solidFill>
            <a:latin typeface="Times New Roman" panose="02020603050405020304" pitchFamily="18" charset="0"/>
            <a:cs typeface="Times New Roman" panose="02020603050405020304" pitchFamily="18" charset="0"/>
          </a:endParaRPr>
        </a:p>
      </dsp:txBody>
      <dsp:txXfrm>
        <a:off x="2924301" y="-13865"/>
        <a:ext cx="1761245" cy="4637830"/>
      </dsp:txXfrm>
    </dsp:sp>
    <dsp:sp modelId="{A4BE578C-4BF8-4E15-B447-97EBE608842B}">
      <dsp:nvSpPr>
        <dsp:cNvPr id="0" name=""/>
        <dsp:cNvSpPr/>
      </dsp:nvSpPr>
      <dsp:spPr>
        <a:xfrm>
          <a:off x="4897782" y="-13865"/>
          <a:ext cx="2364088" cy="4637830"/>
        </a:xfrm>
        <a:prstGeom prst="roundRect">
          <a:avLst>
            <a:gd name="adj" fmla="val 5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r"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3</a:t>
          </a:r>
        </a:p>
      </dsp:txBody>
      <dsp:txXfrm rot="16200000">
        <a:off x="3232680" y="1651236"/>
        <a:ext cx="3803020" cy="472817"/>
      </dsp:txXfrm>
    </dsp:sp>
    <dsp:sp modelId="{D1D66C7B-8649-4955-9188-F2B6E68898E1}">
      <dsp:nvSpPr>
        <dsp:cNvPr id="0" name=""/>
        <dsp:cNvSpPr/>
      </dsp:nvSpPr>
      <dsp:spPr>
        <a:xfrm rot="5400000">
          <a:off x="4700141" y="2252308"/>
          <a:ext cx="419064" cy="356742"/>
        </a:xfrm>
        <a:prstGeom prst="flowChartExtract">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5F038-CFA8-47E0-91BB-E133173BA83B}">
      <dsp:nvSpPr>
        <dsp:cNvPr id="0" name=""/>
        <dsp:cNvSpPr/>
      </dsp:nvSpPr>
      <dsp:spPr>
        <a:xfrm>
          <a:off x="5371629" y="-13865"/>
          <a:ext cx="1761245" cy="46378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b="1"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İhtiyati Tedbir Kararına itiraz Tedbir Kararının İnfazını Durdurmaz.</a:t>
          </a:r>
        </a:p>
      </dsp:txBody>
      <dsp:txXfrm>
        <a:off x="5371629" y="-13865"/>
        <a:ext cx="1761245" cy="4637830"/>
      </dsp:txXfrm>
    </dsp:sp>
    <dsp:sp modelId="{5AAC5F77-CE4E-4154-98AF-58A4F4A38DB1}">
      <dsp:nvSpPr>
        <dsp:cNvPr id="0" name=""/>
        <dsp:cNvSpPr/>
      </dsp:nvSpPr>
      <dsp:spPr>
        <a:xfrm>
          <a:off x="7322207" y="-13865"/>
          <a:ext cx="2364088" cy="4637830"/>
        </a:xfrm>
        <a:prstGeom prst="roundRect">
          <a:avLst>
            <a:gd name="adj" fmla="val 5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r" defTabSz="977900">
            <a:lnSpc>
              <a:spcPct val="90000"/>
            </a:lnSpc>
            <a:spcBef>
              <a:spcPct val="0"/>
            </a:spcBef>
            <a:spcAft>
              <a:spcPct val="35000"/>
            </a:spcAft>
          </a:pPr>
          <a:r>
            <a:rPr lang="tr-TR" sz="2200" b="1" kern="1200" dirty="0">
              <a:solidFill>
                <a:schemeClr val="tx1"/>
              </a:solidFill>
              <a:latin typeface="Times New Roman" panose="02020603050405020304" pitchFamily="18" charset="0"/>
              <a:cs typeface="Times New Roman" panose="02020603050405020304" pitchFamily="18" charset="0"/>
            </a:rPr>
            <a:t>4</a:t>
          </a:r>
        </a:p>
      </dsp:txBody>
      <dsp:txXfrm rot="16200000">
        <a:off x="5657106" y="1651236"/>
        <a:ext cx="3803020" cy="472817"/>
      </dsp:txXfrm>
    </dsp:sp>
    <dsp:sp modelId="{F42747EC-F09E-4617-9C8E-0D342B0AE552}">
      <dsp:nvSpPr>
        <dsp:cNvPr id="0" name=""/>
        <dsp:cNvSpPr/>
      </dsp:nvSpPr>
      <dsp:spPr>
        <a:xfrm rot="5400000">
          <a:off x="7147469" y="2252308"/>
          <a:ext cx="419064" cy="356742"/>
        </a:xfrm>
        <a:prstGeom prst="flowChartExtract">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C5DB63-ECB7-4017-9F6D-69D77B0179BB}">
      <dsp:nvSpPr>
        <dsp:cNvPr id="0" name=""/>
        <dsp:cNvSpPr/>
      </dsp:nvSpPr>
      <dsp:spPr>
        <a:xfrm>
          <a:off x="7796054" y="-13865"/>
          <a:ext cx="1761245" cy="46378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b="1"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000" b="1" kern="1200" dirty="0">
              <a:solidFill>
                <a:schemeClr val="tx1"/>
              </a:solidFill>
              <a:latin typeface="Times New Roman" panose="02020603050405020304" pitchFamily="18" charset="0"/>
              <a:cs typeface="Times New Roman" panose="02020603050405020304" pitchFamily="18" charset="0"/>
            </a:rPr>
            <a:t>İhtiyati tedbir kararı dava açılmasından önce verilmişse, tedbir talep eden, bu kararın uygulanmasını talep ettiği tarihten itibaren «2 (iki) hafta» içinde esas hakkındaki davasını açmak zorundadır.</a:t>
          </a:r>
        </a:p>
      </dsp:txBody>
      <dsp:txXfrm>
        <a:off x="7796054" y="-13865"/>
        <a:ext cx="1761245" cy="46378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73A3B-49C0-4D71-AEAD-D0FD8D47BC8E}">
      <dsp:nvSpPr>
        <dsp:cNvPr id="0" name=""/>
        <dsp:cNvSpPr/>
      </dsp:nvSpPr>
      <dsp:spPr>
        <a:xfrm rot="10800000">
          <a:off x="1987384" y="0"/>
          <a:ext cx="7237892" cy="65722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818" tIns="72390" rIns="135128" bIns="72390" numCol="1" spcCol="1270" anchor="ctr" anchorCtr="0">
          <a:noAutofit/>
        </a:bodyPr>
        <a:lstStyle/>
        <a:p>
          <a:pPr lvl="0" algn="ctr" defTabSz="844550">
            <a:lnSpc>
              <a:spcPct val="90000"/>
            </a:lnSpc>
            <a:spcBef>
              <a:spcPct val="0"/>
            </a:spcBef>
            <a:spcAft>
              <a:spcPct val="35000"/>
            </a:spcAft>
          </a:pPr>
          <a:r>
            <a:rPr lang="tr-TR" sz="1900" kern="1200" dirty="0"/>
            <a:t>Çalışmayı </a:t>
          </a:r>
          <a:r>
            <a:rPr lang="tr-TR" sz="1900" kern="1200" dirty="0" smtClean="0"/>
            <a:t>Hazırlayan İcra Başmüdürü, Müdür ve Müdür Yardımcıları</a:t>
          </a:r>
          <a:endParaRPr lang="tr-TR" sz="1900" kern="1200" dirty="0"/>
        </a:p>
      </dsp:txBody>
      <dsp:txXfrm rot="10800000">
        <a:off x="2151690" y="0"/>
        <a:ext cx="7073586" cy="657226"/>
      </dsp:txXfrm>
    </dsp:sp>
    <dsp:sp modelId="{B13E09F7-D281-4CB2-BEB8-489E2C59EF47}">
      <dsp:nvSpPr>
        <dsp:cNvPr id="0" name=""/>
        <dsp:cNvSpPr/>
      </dsp:nvSpPr>
      <dsp:spPr>
        <a:xfrm>
          <a:off x="1658771" y="0"/>
          <a:ext cx="657226" cy="657226"/>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A05FA-3913-41AA-AB86-232AB168C5DF}">
      <dsp:nvSpPr>
        <dsp:cNvPr id="0" name=""/>
        <dsp:cNvSpPr/>
      </dsp:nvSpPr>
      <dsp:spPr>
        <a:xfrm>
          <a:off x="5040560" y="1889139"/>
          <a:ext cx="4176736" cy="362444"/>
        </a:xfrm>
        <a:custGeom>
          <a:avLst/>
          <a:gdLst/>
          <a:ahLst/>
          <a:cxnLst/>
          <a:rect l="0" t="0" r="0" b="0"/>
          <a:pathLst>
            <a:path>
              <a:moveTo>
                <a:pt x="0" y="0"/>
              </a:moveTo>
              <a:lnTo>
                <a:pt x="0" y="181222"/>
              </a:lnTo>
              <a:lnTo>
                <a:pt x="4176736" y="181222"/>
              </a:lnTo>
              <a:lnTo>
                <a:pt x="4176736" y="3624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4E9D1-D11A-4919-90DF-F86A4D0A6075}">
      <dsp:nvSpPr>
        <dsp:cNvPr id="0" name=""/>
        <dsp:cNvSpPr/>
      </dsp:nvSpPr>
      <dsp:spPr>
        <a:xfrm>
          <a:off x="5040560" y="1889139"/>
          <a:ext cx="2088368" cy="362444"/>
        </a:xfrm>
        <a:custGeom>
          <a:avLst/>
          <a:gdLst/>
          <a:ahLst/>
          <a:cxnLst/>
          <a:rect l="0" t="0" r="0" b="0"/>
          <a:pathLst>
            <a:path>
              <a:moveTo>
                <a:pt x="0" y="0"/>
              </a:moveTo>
              <a:lnTo>
                <a:pt x="0" y="181222"/>
              </a:lnTo>
              <a:lnTo>
                <a:pt x="2088368" y="181222"/>
              </a:lnTo>
              <a:lnTo>
                <a:pt x="2088368" y="3624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A497F-C4E0-405D-BD8F-12BAC11C4B21}">
      <dsp:nvSpPr>
        <dsp:cNvPr id="0" name=""/>
        <dsp:cNvSpPr/>
      </dsp:nvSpPr>
      <dsp:spPr>
        <a:xfrm>
          <a:off x="4994839" y="1889139"/>
          <a:ext cx="91440" cy="362444"/>
        </a:xfrm>
        <a:custGeom>
          <a:avLst/>
          <a:gdLst/>
          <a:ahLst/>
          <a:cxnLst/>
          <a:rect l="0" t="0" r="0" b="0"/>
          <a:pathLst>
            <a:path>
              <a:moveTo>
                <a:pt x="45720" y="0"/>
              </a:moveTo>
              <a:lnTo>
                <a:pt x="45720" y="3624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CBDB58-1A04-456C-8AA0-D6D3C61B7C36}">
      <dsp:nvSpPr>
        <dsp:cNvPr id="0" name=""/>
        <dsp:cNvSpPr/>
      </dsp:nvSpPr>
      <dsp:spPr>
        <a:xfrm>
          <a:off x="2952191" y="1889139"/>
          <a:ext cx="2088368" cy="362444"/>
        </a:xfrm>
        <a:custGeom>
          <a:avLst/>
          <a:gdLst/>
          <a:ahLst/>
          <a:cxnLst/>
          <a:rect l="0" t="0" r="0" b="0"/>
          <a:pathLst>
            <a:path>
              <a:moveTo>
                <a:pt x="2088368" y="0"/>
              </a:moveTo>
              <a:lnTo>
                <a:pt x="2088368" y="181222"/>
              </a:lnTo>
              <a:lnTo>
                <a:pt x="0" y="181222"/>
              </a:lnTo>
              <a:lnTo>
                <a:pt x="0" y="3624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8E42D-F46D-4F69-A053-D2E2D116B1DD}">
      <dsp:nvSpPr>
        <dsp:cNvPr id="0" name=""/>
        <dsp:cNvSpPr/>
      </dsp:nvSpPr>
      <dsp:spPr>
        <a:xfrm>
          <a:off x="863823" y="1889139"/>
          <a:ext cx="4176736" cy="362444"/>
        </a:xfrm>
        <a:custGeom>
          <a:avLst/>
          <a:gdLst/>
          <a:ahLst/>
          <a:cxnLst/>
          <a:rect l="0" t="0" r="0" b="0"/>
          <a:pathLst>
            <a:path>
              <a:moveTo>
                <a:pt x="4176736" y="0"/>
              </a:moveTo>
              <a:lnTo>
                <a:pt x="4176736" y="181222"/>
              </a:lnTo>
              <a:lnTo>
                <a:pt x="0" y="181222"/>
              </a:lnTo>
              <a:lnTo>
                <a:pt x="0" y="3624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E73C68-83AA-43F5-8D60-BF46A162103B}">
      <dsp:nvSpPr>
        <dsp:cNvPr id="0" name=""/>
        <dsp:cNvSpPr/>
      </dsp:nvSpPr>
      <dsp:spPr>
        <a:xfrm>
          <a:off x="2197721" y="1026177"/>
          <a:ext cx="5685677" cy="86296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kern="1200" dirty="0">
              <a:latin typeface="Times New Roman" panose="02020603050405020304" pitchFamily="18" charset="0"/>
              <a:cs typeface="Times New Roman" panose="02020603050405020304" pitchFamily="18" charset="0"/>
            </a:rPr>
            <a:t>Diğer Özel Takip Yolları</a:t>
          </a:r>
        </a:p>
      </dsp:txBody>
      <dsp:txXfrm>
        <a:off x="2197721" y="1026177"/>
        <a:ext cx="5685677" cy="862962"/>
      </dsp:txXfrm>
    </dsp:sp>
    <dsp:sp modelId="{EAFEAADE-229A-449B-A78F-F880E0441EBA}">
      <dsp:nvSpPr>
        <dsp:cNvPr id="0" name=""/>
        <dsp:cNvSpPr/>
      </dsp:nvSpPr>
      <dsp:spPr>
        <a:xfrm>
          <a:off x="861" y="2251583"/>
          <a:ext cx="1725924" cy="2140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İİK’nun</a:t>
          </a:r>
          <a:r>
            <a:rPr lang="tr-TR" sz="1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153 Mad. Gereğince Yapılan Müracaatlara İlişkin Yapılacak İşlemler (Ters İpotek Takibi)</a:t>
          </a:r>
        </a:p>
      </dsp:txBody>
      <dsp:txXfrm>
        <a:off x="861" y="2251583"/>
        <a:ext cx="1725924" cy="2140905"/>
      </dsp:txXfrm>
    </dsp:sp>
    <dsp:sp modelId="{FFC9DFA0-B001-4AE4-B59C-17DCDDF07481}">
      <dsp:nvSpPr>
        <dsp:cNvPr id="0" name=""/>
        <dsp:cNvSpPr/>
      </dsp:nvSpPr>
      <dsp:spPr>
        <a:xfrm>
          <a:off x="2089229" y="2251583"/>
          <a:ext cx="1725924" cy="2140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6284 Sayılı Kanun Gereğince Aile Mahkemelerince Verilen Eda Hükmü İçeren ve Resen Yapılacak İşlemler</a:t>
          </a:r>
        </a:p>
      </dsp:txBody>
      <dsp:txXfrm>
        <a:off x="2089229" y="2251583"/>
        <a:ext cx="1725924" cy="2140905"/>
      </dsp:txXfrm>
    </dsp:sp>
    <dsp:sp modelId="{CC1FCACA-9C71-48EC-9F93-F69B2F7F7DCC}">
      <dsp:nvSpPr>
        <dsp:cNvPr id="0" name=""/>
        <dsp:cNvSpPr/>
      </dsp:nvSpPr>
      <dsp:spPr>
        <a:xfrm>
          <a:off x="4177597" y="2251583"/>
          <a:ext cx="1725924" cy="2140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İhtiyati Haciz – İhtiyati Tedbir</a:t>
          </a:r>
        </a:p>
      </dsp:txBody>
      <dsp:txXfrm>
        <a:off x="4177597" y="2251583"/>
        <a:ext cx="1725924" cy="2140905"/>
      </dsp:txXfrm>
    </dsp:sp>
    <dsp:sp modelId="{3BC9C056-B351-4F2D-9E08-4AC11E10D5A4}">
      <dsp:nvSpPr>
        <dsp:cNvPr id="0" name=""/>
        <dsp:cNvSpPr/>
      </dsp:nvSpPr>
      <dsp:spPr>
        <a:xfrm>
          <a:off x="6265966" y="2251583"/>
          <a:ext cx="1725924" cy="2140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Hapis Hakkı (İİK.270)</a:t>
          </a:r>
        </a:p>
      </dsp:txBody>
      <dsp:txXfrm>
        <a:off x="6265966" y="2251583"/>
        <a:ext cx="1725924" cy="2140905"/>
      </dsp:txXfrm>
    </dsp:sp>
    <dsp:sp modelId="{705A2F85-30F1-4528-B5B7-BF2E5B344774}">
      <dsp:nvSpPr>
        <dsp:cNvPr id="0" name=""/>
        <dsp:cNvSpPr/>
      </dsp:nvSpPr>
      <dsp:spPr>
        <a:xfrm>
          <a:off x="8354334" y="2251583"/>
          <a:ext cx="1725924" cy="2140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ct val="35000"/>
            </a:spcAft>
          </a:pPr>
          <a:r>
            <a:rPr lang="tr-TR" sz="16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Kamulaştırma Kanunun 20 Maddesi Gereğince Taşınmazın Tahliyesi</a:t>
          </a:r>
        </a:p>
      </dsp:txBody>
      <dsp:txXfrm>
        <a:off x="8354334" y="2251583"/>
        <a:ext cx="1725924" cy="2140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D2118-893F-40A1-8FDC-470820DA8E28}">
      <dsp:nvSpPr>
        <dsp:cNvPr id="0" name=""/>
        <dsp:cNvSpPr/>
      </dsp:nvSpPr>
      <dsp:spPr>
        <a:xfrm>
          <a:off x="-4662586" y="-714783"/>
          <a:ext cx="5553892" cy="5553892"/>
        </a:xfrm>
        <a:prstGeom prst="blockArc">
          <a:avLst>
            <a:gd name="adj1" fmla="val 18900000"/>
            <a:gd name="adj2" fmla="val 2700000"/>
            <a:gd name="adj3" fmla="val 38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076E5A-8810-442D-9050-95C1683F0765}">
      <dsp:nvSpPr>
        <dsp:cNvPr id="0" name=""/>
        <dsp:cNvSpPr/>
      </dsp:nvSpPr>
      <dsp:spPr>
        <a:xfrm>
          <a:off x="466825" y="317078"/>
          <a:ext cx="9265561" cy="6344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623" tIns="48260" rIns="48260" bIns="48260" numCol="1" spcCol="1270" anchor="ctr" anchorCtr="0">
          <a:noAutofit/>
        </a:bodyPr>
        <a:lstStyle/>
        <a:p>
          <a:pPr lvl="0" algn="l" defTabSz="844550">
            <a:lnSpc>
              <a:spcPct val="90000"/>
            </a:lnSpc>
            <a:spcBef>
              <a:spcPct val="0"/>
            </a:spcBef>
            <a:spcAft>
              <a:spcPct val="35000"/>
            </a:spcAft>
            <a:buFont typeface="Arial" panose="020B0604020202020204" pitchFamily="34" charset="0"/>
            <a:buChar char="•"/>
          </a:pPr>
          <a:r>
            <a:rPr lang="tr-TR" sz="1900" kern="1200" dirty="0">
              <a:latin typeface="Times New Roman" panose="02020603050405020304" pitchFamily="18" charset="0"/>
              <a:cs typeface="Times New Roman" panose="02020603050405020304" pitchFamily="18" charset="0"/>
            </a:rPr>
            <a:t>İdari Yargı Kararları (İYUK 28/2)</a:t>
          </a:r>
          <a:endParaRPr lang="tr-TR" sz="1900" kern="1200" dirty="0"/>
        </a:p>
      </dsp:txBody>
      <dsp:txXfrm>
        <a:off x="466825" y="317078"/>
        <a:ext cx="9265561" cy="634486"/>
      </dsp:txXfrm>
    </dsp:sp>
    <dsp:sp modelId="{3E71628B-4AAD-402E-9BF0-8692BFCF34B1}">
      <dsp:nvSpPr>
        <dsp:cNvPr id="0" name=""/>
        <dsp:cNvSpPr/>
      </dsp:nvSpPr>
      <dsp:spPr>
        <a:xfrm>
          <a:off x="70271" y="237767"/>
          <a:ext cx="793107" cy="7931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D11B93-083C-4893-B827-5E059123E089}">
      <dsp:nvSpPr>
        <dsp:cNvPr id="0" name=""/>
        <dsp:cNvSpPr/>
      </dsp:nvSpPr>
      <dsp:spPr>
        <a:xfrm>
          <a:off x="830590" y="1268972"/>
          <a:ext cx="8901796" cy="6344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623" tIns="48260" rIns="48260" bIns="48260" numCol="1" spcCol="1270" anchor="ctr" anchorCtr="0">
          <a:noAutofit/>
        </a:bodyPr>
        <a:lstStyle/>
        <a:p>
          <a:pPr lvl="0" algn="l" defTabSz="844550">
            <a:lnSpc>
              <a:spcPct val="90000"/>
            </a:lnSpc>
            <a:spcBef>
              <a:spcPct val="0"/>
            </a:spcBef>
            <a:spcAft>
              <a:spcPct val="35000"/>
            </a:spcAft>
            <a:buFont typeface="Arial" panose="020B0604020202020204" pitchFamily="34" charset="0"/>
            <a:buChar char="•"/>
          </a:pPr>
          <a:r>
            <a:rPr lang="tr-TR" sz="1900" kern="1200" dirty="0">
              <a:latin typeface="Times New Roman" panose="02020603050405020304" pitchFamily="18" charset="0"/>
              <a:cs typeface="Times New Roman" panose="02020603050405020304" pitchFamily="18" charset="0"/>
            </a:rPr>
            <a:t>SGK’nın Taraf Olduğu Kararlar (SGK K. 36/2)</a:t>
          </a:r>
          <a:endParaRPr lang="tr-TR" sz="1900" kern="1200" dirty="0"/>
        </a:p>
      </dsp:txBody>
      <dsp:txXfrm>
        <a:off x="830590" y="1268972"/>
        <a:ext cx="8901796" cy="634486"/>
      </dsp:txXfrm>
    </dsp:sp>
    <dsp:sp modelId="{78CBDF68-3CFA-40C3-B440-AC3C83BFFB40}">
      <dsp:nvSpPr>
        <dsp:cNvPr id="0" name=""/>
        <dsp:cNvSpPr/>
      </dsp:nvSpPr>
      <dsp:spPr>
        <a:xfrm>
          <a:off x="434036" y="1189661"/>
          <a:ext cx="793107" cy="7931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688A73-100A-4EC8-A24B-7275A85B29B8}">
      <dsp:nvSpPr>
        <dsp:cNvPr id="0" name=""/>
        <dsp:cNvSpPr/>
      </dsp:nvSpPr>
      <dsp:spPr>
        <a:xfrm>
          <a:off x="830590" y="2220866"/>
          <a:ext cx="8901796" cy="6344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623" tIns="48260" rIns="48260" bIns="48260" numCol="1" spcCol="1270" anchor="ctr" anchorCtr="0">
          <a:noAutofit/>
        </a:bodyPr>
        <a:lstStyle/>
        <a:p>
          <a:pPr lvl="0" algn="l" defTabSz="844550">
            <a:lnSpc>
              <a:spcPct val="90000"/>
            </a:lnSpc>
            <a:spcBef>
              <a:spcPct val="0"/>
            </a:spcBef>
            <a:spcAft>
              <a:spcPct val="35000"/>
            </a:spcAft>
            <a:buFont typeface="Arial" panose="020B0604020202020204" pitchFamily="34" charset="0"/>
            <a:buChar char="•"/>
          </a:pPr>
          <a:r>
            <a:rPr lang="tr-TR" sz="1900" kern="1200" dirty="0" err="1">
              <a:latin typeface="Times New Roman" panose="02020603050405020304" pitchFamily="18" charset="0"/>
              <a:cs typeface="Times New Roman" panose="02020603050405020304" pitchFamily="18" charset="0"/>
            </a:rPr>
            <a:t>CMK’nun</a:t>
          </a:r>
          <a:r>
            <a:rPr lang="tr-TR" sz="1900" kern="1200" dirty="0">
              <a:latin typeface="Times New Roman" panose="02020603050405020304" pitchFamily="18" charset="0"/>
              <a:cs typeface="Times New Roman" panose="02020603050405020304" pitchFamily="18" charset="0"/>
            </a:rPr>
            <a:t> 141’e göre Verilen Tazminat Kararları (CMK. 142/10)</a:t>
          </a:r>
          <a:endParaRPr lang="tr-TR" sz="1900" kern="1200" dirty="0"/>
        </a:p>
      </dsp:txBody>
      <dsp:txXfrm>
        <a:off x="830590" y="2220866"/>
        <a:ext cx="8901796" cy="634486"/>
      </dsp:txXfrm>
    </dsp:sp>
    <dsp:sp modelId="{B46AB6F8-E276-4E11-A8AB-E6E91C157CA1}">
      <dsp:nvSpPr>
        <dsp:cNvPr id="0" name=""/>
        <dsp:cNvSpPr/>
      </dsp:nvSpPr>
      <dsp:spPr>
        <a:xfrm>
          <a:off x="434036" y="2141555"/>
          <a:ext cx="793107" cy="7931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8F7BC-CEDD-4F60-B391-609CAEF3D74C}">
      <dsp:nvSpPr>
        <dsp:cNvPr id="0" name=""/>
        <dsp:cNvSpPr/>
      </dsp:nvSpPr>
      <dsp:spPr>
        <a:xfrm>
          <a:off x="466825" y="3172760"/>
          <a:ext cx="9265561" cy="6344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623" tIns="48260" rIns="48260" bIns="48260" numCol="1" spcCol="1270" anchor="ctr" anchorCtr="0">
          <a:noAutofit/>
        </a:bodyPr>
        <a:lstStyle/>
        <a:p>
          <a:pPr lvl="0" algn="l" defTabSz="844550">
            <a:lnSpc>
              <a:spcPct val="90000"/>
            </a:lnSpc>
            <a:spcBef>
              <a:spcPct val="0"/>
            </a:spcBef>
            <a:spcAft>
              <a:spcPct val="35000"/>
            </a:spcAft>
            <a:buFont typeface="Arial" panose="020B0604020202020204" pitchFamily="34" charset="0"/>
            <a:buChar char="•"/>
          </a:pPr>
          <a:r>
            <a:rPr lang="tr-TR" sz="1900" kern="1200">
              <a:latin typeface="Times New Roman" panose="02020603050405020304" pitchFamily="18" charset="0"/>
              <a:cs typeface="Times New Roman" panose="02020603050405020304" pitchFamily="18" charset="0"/>
            </a:rPr>
            <a:t>2942 Sayılı Kamulaştırma Kanunun Ek 3 Maddesine Göre Kamulaştırma Kanunu kapsamında hükmedilen bedel, tazminat, vekalet ücreti ve yargılama giderleri</a:t>
          </a:r>
          <a:endParaRPr lang="tr-TR" sz="1900" kern="1200" dirty="0"/>
        </a:p>
      </dsp:txBody>
      <dsp:txXfrm>
        <a:off x="466825" y="3172760"/>
        <a:ext cx="9265561" cy="634486"/>
      </dsp:txXfrm>
    </dsp:sp>
    <dsp:sp modelId="{443474A0-BFBA-4A7A-A178-DBD66414E22F}">
      <dsp:nvSpPr>
        <dsp:cNvPr id="0" name=""/>
        <dsp:cNvSpPr/>
      </dsp:nvSpPr>
      <dsp:spPr>
        <a:xfrm>
          <a:off x="70271" y="3093449"/>
          <a:ext cx="793107" cy="7931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3E917-B820-4F3E-9951-21E625EAABA5}">
      <dsp:nvSpPr>
        <dsp:cNvPr id="0" name=""/>
        <dsp:cNvSpPr/>
      </dsp:nvSpPr>
      <dsp:spPr>
        <a:xfrm rot="10800000">
          <a:off x="2280854" y="289180"/>
          <a:ext cx="6036889" cy="304113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1058" tIns="137160" rIns="256032" bIns="137160" numCol="1" spcCol="1270" anchor="ctr" anchorCtr="0">
          <a:noAutofit/>
        </a:bodyPr>
        <a:lstStyle/>
        <a:p>
          <a:pPr lvl="0" algn="ctr" defTabSz="1600200">
            <a:lnSpc>
              <a:spcPct val="90000"/>
            </a:lnSpc>
            <a:spcBef>
              <a:spcPct val="0"/>
            </a:spcBef>
            <a:spcAft>
              <a:spcPct val="35000"/>
            </a:spcAft>
          </a:pPr>
          <a:r>
            <a:rPr lang="tr-TR" sz="3600" b="1" kern="1200" dirty="0">
              <a:solidFill>
                <a:schemeClr val="bg1"/>
              </a:solidFill>
              <a:effectLst>
                <a:outerShdw blurRad="50800" dist="38100" dir="5400000" algn="t" rotWithShape="0">
                  <a:prstClr val="black">
                    <a:alpha val="40000"/>
                  </a:prstClr>
                </a:outerShdw>
              </a:effectLst>
            </a:rPr>
            <a:t>HANGİ İCRA EMRİNİ DÜZENLEMELİYİM?</a:t>
          </a:r>
        </a:p>
      </dsp:txBody>
      <dsp:txXfrm rot="10800000">
        <a:off x="3041139" y="289180"/>
        <a:ext cx="5276604" cy="3041139"/>
      </dsp:txXfrm>
    </dsp:sp>
    <dsp:sp modelId="{E7544149-937B-4B3C-B053-7EFA4C40350B}">
      <dsp:nvSpPr>
        <dsp:cNvPr id="0" name=""/>
        <dsp:cNvSpPr/>
      </dsp:nvSpPr>
      <dsp:spPr>
        <a:xfrm>
          <a:off x="760284" y="289180"/>
          <a:ext cx="3041139" cy="30411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BE4E9-18B6-4397-BC0A-832EED3BCF5A}">
      <dsp:nvSpPr>
        <dsp:cNvPr id="0" name=""/>
        <dsp:cNvSpPr/>
      </dsp:nvSpPr>
      <dsp:spPr>
        <a:xfrm>
          <a:off x="697649" y="0"/>
          <a:ext cx="5797488" cy="208838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60020" rIns="920921" bIns="160020" numCol="1" spcCol="1270" anchor="ctr" anchorCtr="0">
          <a:noAutofit/>
        </a:bodyPr>
        <a:lstStyle/>
        <a:p>
          <a:pPr lvl="0" algn="ctr" defTabSz="1866900">
            <a:lnSpc>
              <a:spcPct val="90000"/>
            </a:lnSpc>
            <a:spcBef>
              <a:spcPct val="0"/>
            </a:spcBef>
            <a:spcAft>
              <a:spcPct val="35000"/>
            </a:spcAft>
          </a:pPr>
          <a:r>
            <a:rPr lang="tr-TR" sz="4200" b="1" kern="1200" dirty="0">
              <a:effectLst>
                <a:outerShdw blurRad="50800" dist="38100" dir="8100000" algn="tr" rotWithShape="0">
                  <a:prstClr val="black">
                    <a:alpha val="40000"/>
                  </a:prstClr>
                </a:outerShdw>
              </a:effectLst>
            </a:rPr>
            <a:t>İCRADA ZAMANAŞIMI ÖNEMLİDİR</a:t>
          </a:r>
          <a:r>
            <a:rPr lang="tr-TR" sz="4400" b="1" kern="1200" dirty="0">
              <a:solidFill>
                <a:srgbClr val="CC0000"/>
              </a:solidFill>
              <a:effectLst>
                <a:outerShdw blurRad="50800" dist="38100" dir="8100000" algn="tr" rotWithShape="0">
                  <a:prstClr val="black">
                    <a:alpha val="40000"/>
                  </a:prstClr>
                </a:outerShdw>
              </a:effectLst>
            </a:rPr>
            <a:t>!</a:t>
          </a:r>
          <a:endParaRPr lang="tr-TR" sz="4200" b="1" kern="1200" dirty="0">
            <a:solidFill>
              <a:srgbClr val="CC0000"/>
            </a:solidFill>
            <a:effectLst>
              <a:outerShdw blurRad="50800" dist="38100" dir="8100000" algn="tr" rotWithShape="0">
                <a:prstClr val="black">
                  <a:alpha val="40000"/>
                </a:prstClr>
              </a:outerShdw>
            </a:effectLst>
          </a:endParaRPr>
        </a:p>
      </dsp:txBody>
      <dsp:txXfrm>
        <a:off x="697649" y="0"/>
        <a:ext cx="5275391" cy="2088388"/>
      </dsp:txXfrm>
    </dsp:sp>
    <dsp:sp modelId="{3B7ABC3A-0161-498A-8C12-DAA8F528C4AA}">
      <dsp:nvSpPr>
        <dsp:cNvPr id="0" name=""/>
        <dsp:cNvSpPr/>
      </dsp:nvSpPr>
      <dsp:spPr>
        <a:xfrm>
          <a:off x="5234459" y="1020"/>
          <a:ext cx="2088388" cy="2088388"/>
        </a:xfrm>
        <a:prstGeom prst="ellipse">
          <a:avLst/>
        </a:prstGeom>
        <a:blipFill>
          <a:blip xmlns:r="http://schemas.openxmlformats.org/officeDocument/2006/relationships" r:embed="rId1"/>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25086-9003-4BCD-A91D-7E4AA39AEBA3}">
      <dsp:nvSpPr>
        <dsp:cNvPr id="0" name=""/>
        <dsp:cNvSpPr/>
      </dsp:nvSpPr>
      <dsp:spPr>
        <a:xfrm rot="5400000">
          <a:off x="-156146" y="156146"/>
          <a:ext cx="1040978" cy="72868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a:t>1.Aşama</a:t>
          </a:r>
        </a:p>
      </dsp:txBody>
      <dsp:txXfrm rot="-5400000">
        <a:off x="1" y="364341"/>
        <a:ext cx="728684" cy="312294"/>
      </dsp:txXfrm>
    </dsp:sp>
    <dsp:sp modelId="{607C4936-1436-4439-9BF9-E60C726C4BD6}">
      <dsp:nvSpPr>
        <dsp:cNvPr id="0" name=""/>
        <dsp:cNvSpPr/>
      </dsp:nvSpPr>
      <dsp:spPr>
        <a:xfrm rot="5400000">
          <a:off x="5200828" y="-4467371"/>
          <a:ext cx="676635" cy="962092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ct val="15000"/>
            </a:spcAft>
            <a:buChar char="••"/>
          </a:pPr>
          <a:r>
            <a:rPr lang="tr-TR" sz="1800" b="1" kern="1200" dirty="0">
              <a:latin typeface="Times New Roman" panose="02020603050405020304" pitchFamily="18" charset="0"/>
              <a:cs typeface="Times New Roman" panose="02020603050405020304" pitchFamily="18" charset="0"/>
            </a:rPr>
            <a:t>Takibe konu ilamın İstinaf / Temyiz Edildiğine ilişkin Mahkemeden Derkenar yazısı </a:t>
          </a:r>
        </a:p>
      </dsp:txBody>
      <dsp:txXfrm rot="-5400000">
        <a:off x="728684" y="37804"/>
        <a:ext cx="9587893" cy="610573"/>
      </dsp:txXfrm>
    </dsp:sp>
    <dsp:sp modelId="{DA071225-FC74-4C17-89F9-B4E43DF1727C}">
      <dsp:nvSpPr>
        <dsp:cNvPr id="0" name=""/>
        <dsp:cNvSpPr/>
      </dsp:nvSpPr>
      <dsp:spPr>
        <a:xfrm rot="5400000">
          <a:off x="-156146" y="1034576"/>
          <a:ext cx="1040978" cy="728684"/>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a:t>2.Aşama</a:t>
          </a:r>
        </a:p>
      </dsp:txBody>
      <dsp:txXfrm rot="-5400000">
        <a:off x="1" y="1242771"/>
        <a:ext cx="728684" cy="312294"/>
      </dsp:txXfrm>
    </dsp:sp>
    <dsp:sp modelId="{4A7C6EA7-9F26-4D59-B1E1-057228DC14CE}">
      <dsp:nvSpPr>
        <dsp:cNvPr id="0" name=""/>
        <dsp:cNvSpPr/>
      </dsp:nvSpPr>
      <dsp:spPr>
        <a:xfrm rot="5400000">
          <a:off x="5200828" y="-3576122"/>
          <a:ext cx="676635" cy="962092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100000"/>
            </a:lnSpc>
            <a:spcBef>
              <a:spcPct val="0"/>
            </a:spcBef>
            <a:spcAft>
              <a:spcPct val="15000"/>
            </a:spcAft>
            <a:buChar char="••"/>
          </a:pPr>
          <a:r>
            <a:rPr lang="tr-TR" sz="1800" b="1" kern="1200" dirty="0">
              <a:latin typeface="Times New Roman" panose="02020603050405020304" pitchFamily="18" charset="0"/>
              <a:cs typeface="Times New Roman" panose="02020603050405020304" pitchFamily="18" charset="0"/>
            </a:rPr>
            <a:t>İcra Dairesine «Mehil Vesikası» verilmesine yönelik başvuru ve başvuruya derkenar yazısının eklenmesi.</a:t>
          </a:r>
        </a:p>
      </dsp:txBody>
      <dsp:txXfrm rot="-5400000">
        <a:off x="728684" y="929053"/>
        <a:ext cx="9587893" cy="610573"/>
      </dsp:txXfrm>
    </dsp:sp>
    <dsp:sp modelId="{2BA39822-9305-4AF2-8AD7-F01F7CFE968B}">
      <dsp:nvSpPr>
        <dsp:cNvPr id="0" name=""/>
        <dsp:cNvSpPr/>
      </dsp:nvSpPr>
      <dsp:spPr>
        <a:xfrm rot="5400000">
          <a:off x="-156146" y="1925825"/>
          <a:ext cx="1040978" cy="72868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a:t>3. Aşama	</a:t>
          </a:r>
        </a:p>
      </dsp:txBody>
      <dsp:txXfrm rot="-5400000">
        <a:off x="1" y="2134020"/>
        <a:ext cx="728684" cy="312294"/>
      </dsp:txXfrm>
    </dsp:sp>
    <dsp:sp modelId="{FAADE6E1-8DD2-4436-8A70-5ADDBE7FE3A6}">
      <dsp:nvSpPr>
        <dsp:cNvPr id="0" name=""/>
        <dsp:cNvSpPr/>
      </dsp:nvSpPr>
      <dsp:spPr>
        <a:xfrm rot="5400000">
          <a:off x="5200651" y="-2684694"/>
          <a:ext cx="676991" cy="962092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100000"/>
            </a:lnSpc>
            <a:spcBef>
              <a:spcPct val="0"/>
            </a:spcBef>
            <a:spcAft>
              <a:spcPct val="15000"/>
            </a:spcAft>
            <a:buChar char="••"/>
          </a:pPr>
          <a:r>
            <a:rPr lang="tr-TR" sz="1500" b="1" kern="1200" dirty="0" smtClean="0">
              <a:latin typeface="Times New Roman" panose="02020603050405020304" pitchFamily="18" charset="0"/>
              <a:cs typeface="Times New Roman" panose="02020603050405020304" pitchFamily="18" charset="0"/>
            </a:rPr>
            <a:t>Teminat Nakit ise İcra Müdürlüğü hesabına yatırır.  Nakit dışındaki tüm teminatlar İcra Dairesince İcra Mahkemesine sunulur ve İcra mahkemesince kabul veya reddine karar verilir. </a:t>
          </a:r>
          <a:endParaRPr lang="tr-TR" sz="1500" b="1" kern="1200" dirty="0">
            <a:latin typeface="Times New Roman" panose="02020603050405020304" pitchFamily="18" charset="0"/>
            <a:cs typeface="Times New Roman" panose="02020603050405020304" pitchFamily="18" charset="0"/>
          </a:endParaRPr>
        </a:p>
      </dsp:txBody>
      <dsp:txXfrm rot="-5400000">
        <a:off x="728685" y="1820320"/>
        <a:ext cx="9587876" cy="610895"/>
      </dsp:txXfrm>
    </dsp:sp>
    <dsp:sp modelId="{1705CABE-5B87-4FE1-8A9B-ED5DBDF0A843}">
      <dsp:nvSpPr>
        <dsp:cNvPr id="0" name=""/>
        <dsp:cNvSpPr/>
      </dsp:nvSpPr>
      <dsp:spPr>
        <a:xfrm rot="5400000">
          <a:off x="-156146" y="2804260"/>
          <a:ext cx="1040978" cy="728684"/>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ct val="35000"/>
            </a:spcAft>
          </a:pPr>
          <a:r>
            <a:rPr lang="tr-TR" sz="1100" b="1" kern="1200" dirty="0"/>
            <a:t>4. Aşama	</a:t>
          </a:r>
        </a:p>
      </dsp:txBody>
      <dsp:txXfrm rot="-5400000">
        <a:off x="1" y="3012455"/>
        <a:ext cx="728684" cy="312294"/>
      </dsp:txXfrm>
    </dsp:sp>
    <dsp:sp modelId="{12A9954F-70F8-4AAF-B42B-311F83E88934}">
      <dsp:nvSpPr>
        <dsp:cNvPr id="0" name=""/>
        <dsp:cNvSpPr/>
      </dsp:nvSpPr>
      <dsp:spPr>
        <a:xfrm rot="5400000">
          <a:off x="5200828" y="-1793623"/>
          <a:ext cx="676635" cy="962092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tr-TR" sz="1800" b="1" kern="1200" dirty="0">
              <a:latin typeface="Times New Roman" panose="02020603050405020304" pitchFamily="18" charset="0"/>
              <a:cs typeface="Times New Roman" panose="02020603050405020304" pitchFamily="18" charset="0"/>
            </a:rPr>
            <a:t>İcra Müdürlüğünden Mehil Vesikası alınarak 30 gün içerisinden İcra Mahkemesinden İcranın Geri Bırakılmasına İlişkin Kararın Alınarak İcra Müdürlüğü dosyasına ibraz edilmesi gerekir.</a:t>
          </a:r>
        </a:p>
      </dsp:txBody>
      <dsp:txXfrm rot="-5400000">
        <a:off x="728684" y="2711552"/>
        <a:ext cx="9587893" cy="610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0398F-FFC8-4E4A-8B10-4129A27A22C8}">
      <dsp:nvSpPr>
        <dsp:cNvPr id="0" name=""/>
        <dsp:cNvSpPr/>
      </dsp:nvSpPr>
      <dsp:spPr>
        <a:xfrm>
          <a:off x="424249" y="210"/>
          <a:ext cx="4197104" cy="20294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Çekin Bankaya İbraz Zorunluluğu Vardır</a:t>
          </a:r>
          <a:endParaRPr lang="tr-TR" sz="2600" kern="1200" dirty="0"/>
        </a:p>
      </dsp:txBody>
      <dsp:txXfrm>
        <a:off x="424249" y="210"/>
        <a:ext cx="4197104" cy="2029400"/>
      </dsp:txXfrm>
    </dsp:sp>
    <dsp:sp modelId="{E9B6297B-90DA-4E97-AA53-94060767EBEC}">
      <dsp:nvSpPr>
        <dsp:cNvPr id="0" name=""/>
        <dsp:cNvSpPr/>
      </dsp:nvSpPr>
      <dsp:spPr>
        <a:xfrm>
          <a:off x="4959586" y="210"/>
          <a:ext cx="4197104" cy="20294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Çek Aslının Bankada veya Adli Mercilerde Olması, Suret İbraz Edilerek Takip Açılabilir</a:t>
          </a:r>
          <a:endParaRPr lang="tr-TR" sz="2600" kern="1200" dirty="0"/>
        </a:p>
      </dsp:txBody>
      <dsp:txXfrm>
        <a:off x="4959586" y="210"/>
        <a:ext cx="4197104" cy="2029400"/>
      </dsp:txXfrm>
    </dsp:sp>
    <dsp:sp modelId="{95F0B8F1-67D1-472A-BB10-F8F34F9D6B82}">
      <dsp:nvSpPr>
        <dsp:cNvPr id="0" name=""/>
        <dsp:cNvSpPr/>
      </dsp:nvSpPr>
      <dsp:spPr>
        <a:xfrm>
          <a:off x="424249" y="2367844"/>
          <a:ext cx="4197104" cy="20294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Bankaya Sunulan Çekin Ödeme Yasağının Olması Takip Açılmasına Engel Değildir</a:t>
          </a:r>
          <a:endParaRPr lang="tr-TR" sz="2600" kern="1200" dirty="0"/>
        </a:p>
      </dsp:txBody>
      <dsp:txXfrm>
        <a:off x="424249" y="2367844"/>
        <a:ext cx="4197104" cy="2029400"/>
      </dsp:txXfrm>
    </dsp:sp>
    <dsp:sp modelId="{6AB2E5A3-1356-4B63-BB6F-3CBF636DA159}">
      <dsp:nvSpPr>
        <dsp:cNvPr id="0" name=""/>
        <dsp:cNvSpPr/>
      </dsp:nvSpPr>
      <dsp:spPr>
        <a:xfrm>
          <a:off x="4959586" y="2367844"/>
          <a:ext cx="4197104" cy="2029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Takip Başlatıldıktan Sonra Çekin İcra Dairesinden Alınarak Bankadan Çek Bedelinin İstenilmesi Mümkün Değildir</a:t>
          </a:r>
          <a:endParaRPr lang="tr-TR" sz="2600" kern="1200" dirty="0"/>
        </a:p>
      </dsp:txBody>
      <dsp:txXfrm>
        <a:off x="4959586" y="2367844"/>
        <a:ext cx="4197104" cy="2029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F039C-BE6E-474F-98C9-02DE718F64F3}">
      <dsp:nvSpPr>
        <dsp:cNvPr id="0" name=""/>
        <dsp:cNvSpPr/>
      </dsp:nvSpPr>
      <dsp:spPr>
        <a:xfrm>
          <a:off x="386348" y="372108"/>
          <a:ext cx="8154994" cy="7671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4087" tIns="68580" rIns="68580" bIns="68580" numCol="1" spcCol="1270" anchor="ctr" anchorCtr="0">
          <a:noAutofit/>
        </a:bodyPr>
        <a:lstStyle/>
        <a:p>
          <a:pPr lvl="0" algn="ctr" defTabSz="800100">
            <a:lnSpc>
              <a:spcPct val="90000"/>
            </a:lnSpc>
            <a:spcBef>
              <a:spcPct val="0"/>
            </a:spcBef>
            <a:spcAft>
              <a:spcPct val="35000"/>
            </a:spcAft>
          </a:pPr>
          <a:r>
            <a:rPr lang="tr-TR" sz="1800" kern="1200" dirty="0"/>
            <a:t>  </a:t>
          </a:r>
          <a:r>
            <a:rPr lang="tr-TR" sz="2000" b="1" kern="1200" dirty="0">
              <a:solidFill>
                <a:srgbClr val="CC0000"/>
              </a:solidFill>
              <a:latin typeface="Times New Roman" panose="02020603050405020304" pitchFamily="18" charset="0"/>
              <a:cs typeface="Times New Roman" panose="02020603050405020304" pitchFamily="18" charset="0"/>
            </a:rPr>
            <a:t>Adi Kiraya ve Hasılat Kiralarına Ait İlamsız İcra Yolu (Örnek 13)</a:t>
          </a:r>
          <a:endParaRPr lang="tr-TR" sz="2400" b="1" kern="1200" dirty="0">
            <a:solidFill>
              <a:srgbClr val="CC0000"/>
            </a:solidFill>
            <a:latin typeface="Times New Roman" panose="02020603050405020304" pitchFamily="18" charset="0"/>
            <a:cs typeface="Times New Roman" panose="02020603050405020304" pitchFamily="18" charset="0"/>
          </a:endParaRPr>
        </a:p>
      </dsp:txBody>
      <dsp:txXfrm>
        <a:off x="423797" y="409557"/>
        <a:ext cx="8080096" cy="692252"/>
      </dsp:txXfrm>
    </dsp:sp>
    <dsp:sp modelId="{C72DE22C-D7FF-475B-886D-21D86B376861}">
      <dsp:nvSpPr>
        <dsp:cNvPr id="0" name=""/>
        <dsp:cNvSpPr/>
      </dsp:nvSpPr>
      <dsp:spPr>
        <a:xfrm>
          <a:off x="0" y="138798"/>
          <a:ext cx="993634" cy="991823"/>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EDAC9-D8CA-4242-9B95-5F0967BB55A4}">
      <dsp:nvSpPr>
        <dsp:cNvPr id="0" name=""/>
        <dsp:cNvSpPr/>
      </dsp:nvSpPr>
      <dsp:spPr>
        <a:xfrm>
          <a:off x="5406" y="333370"/>
          <a:ext cx="1887453" cy="3943359"/>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1</a:t>
          </a:r>
        </a:p>
      </dsp:txBody>
      <dsp:txXfrm rot="16200000">
        <a:off x="-1422625" y="1761402"/>
        <a:ext cx="3233554" cy="377490"/>
      </dsp:txXfrm>
    </dsp:sp>
    <dsp:sp modelId="{B0958706-60AD-4A89-8B41-EE7848274265}">
      <dsp:nvSpPr>
        <dsp:cNvPr id="0" name=""/>
        <dsp:cNvSpPr/>
      </dsp:nvSpPr>
      <dsp:spPr>
        <a:xfrm>
          <a:off x="382897" y="333370"/>
          <a:ext cx="1406153" cy="3943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İhtiyati Haciz Kararının Mahkemeden Alınması</a:t>
          </a:r>
        </a:p>
      </dsp:txBody>
      <dsp:txXfrm>
        <a:off x="382897" y="333370"/>
        <a:ext cx="1406153" cy="3943359"/>
      </dsp:txXfrm>
    </dsp:sp>
    <dsp:sp modelId="{5AEF407E-DA3E-4AE2-A184-2723E2347126}">
      <dsp:nvSpPr>
        <dsp:cNvPr id="0" name=""/>
        <dsp:cNvSpPr/>
      </dsp:nvSpPr>
      <dsp:spPr>
        <a:xfrm>
          <a:off x="1958920" y="333370"/>
          <a:ext cx="1887453" cy="3943359"/>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2</a:t>
          </a:r>
        </a:p>
      </dsp:txBody>
      <dsp:txXfrm rot="16200000">
        <a:off x="530889" y="1761402"/>
        <a:ext cx="3233554" cy="377490"/>
      </dsp:txXfrm>
    </dsp:sp>
    <dsp:sp modelId="{783887E0-EAAD-4EE4-88CE-4849385F764E}">
      <dsp:nvSpPr>
        <dsp:cNvPr id="0" name=""/>
        <dsp:cNvSpPr/>
      </dsp:nvSpPr>
      <dsp:spPr>
        <a:xfrm rot="5400000">
          <a:off x="1801857" y="2134316"/>
          <a:ext cx="333000" cy="283118"/>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FAEC0-43E0-40BA-BCAF-671D0F3395B0}">
      <dsp:nvSpPr>
        <dsp:cNvPr id="0" name=""/>
        <dsp:cNvSpPr/>
      </dsp:nvSpPr>
      <dsp:spPr>
        <a:xfrm>
          <a:off x="2336411" y="333370"/>
          <a:ext cx="1406153" cy="3943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tr-TR" sz="2000" kern="1200" dirty="0">
            <a:solidFill>
              <a:schemeClr val="tx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tr-TR" sz="2000" kern="1200" dirty="0">
              <a:solidFill>
                <a:schemeClr val="tx1"/>
              </a:solidFill>
              <a:latin typeface="Times New Roman" panose="02020603050405020304" pitchFamily="18" charset="0"/>
              <a:cs typeface="Times New Roman" panose="02020603050405020304" pitchFamily="18" charset="0"/>
            </a:rPr>
            <a:t>Karar Tarihinden İtibaren </a:t>
          </a:r>
          <a:r>
            <a:rPr lang="tr-TR" sz="2000" b="1" kern="1200" dirty="0" smtClean="0">
              <a:solidFill>
                <a:schemeClr val="tx1"/>
              </a:solidFill>
              <a:latin typeface="Times New Roman" panose="02020603050405020304" pitchFamily="18" charset="0"/>
              <a:cs typeface="Times New Roman" panose="02020603050405020304" pitchFamily="18" charset="0"/>
            </a:rPr>
            <a:t>«</a:t>
          </a:r>
          <a:r>
            <a:rPr lang="tr-TR" sz="2000" b="1" kern="1200" dirty="0">
              <a:solidFill>
                <a:schemeClr val="tx1"/>
              </a:solidFill>
              <a:latin typeface="Times New Roman" panose="02020603050405020304" pitchFamily="18" charset="0"/>
              <a:cs typeface="Times New Roman" panose="02020603050405020304" pitchFamily="18" charset="0"/>
            </a:rPr>
            <a:t>10 Gün»</a:t>
          </a:r>
        </a:p>
        <a:p>
          <a:pPr lvl="0" algn="l" defTabSz="889000">
            <a:lnSpc>
              <a:spcPct val="90000"/>
            </a:lnSpc>
            <a:spcBef>
              <a:spcPct val="0"/>
            </a:spcBef>
            <a:spcAft>
              <a:spcPct val="35000"/>
            </a:spcAft>
          </a:pPr>
          <a:r>
            <a:rPr lang="tr-TR" sz="2000" kern="1200" dirty="0">
              <a:solidFill>
                <a:schemeClr val="tx1"/>
              </a:solidFill>
              <a:latin typeface="Times New Roman" panose="02020603050405020304" pitchFamily="18" charset="0"/>
              <a:cs typeface="Times New Roman" panose="02020603050405020304" pitchFamily="18" charset="0"/>
            </a:rPr>
            <a:t>İçerisinde Kararın İnfazının İcra Müdürlüğünden İstenilmesi</a:t>
          </a:r>
        </a:p>
      </dsp:txBody>
      <dsp:txXfrm>
        <a:off x="2336411" y="333370"/>
        <a:ext cx="1406153" cy="3943359"/>
      </dsp:txXfrm>
    </dsp:sp>
    <dsp:sp modelId="{A4BE578C-4BF8-4E15-B447-97EBE608842B}">
      <dsp:nvSpPr>
        <dsp:cNvPr id="0" name=""/>
        <dsp:cNvSpPr/>
      </dsp:nvSpPr>
      <dsp:spPr>
        <a:xfrm>
          <a:off x="3912435" y="333370"/>
          <a:ext cx="1887453" cy="3943359"/>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3</a:t>
          </a:r>
        </a:p>
      </dsp:txBody>
      <dsp:txXfrm rot="16200000">
        <a:off x="2484403" y="1761402"/>
        <a:ext cx="3233554" cy="377490"/>
      </dsp:txXfrm>
    </dsp:sp>
    <dsp:sp modelId="{D1D66C7B-8649-4955-9188-F2B6E68898E1}">
      <dsp:nvSpPr>
        <dsp:cNvPr id="0" name=""/>
        <dsp:cNvSpPr/>
      </dsp:nvSpPr>
      <dsp:spPr>
        <a:xfrm rot="5400000">
          <a:off x="3755372" y="2134316"/>
          <a:ext cx="333000" cy="283118"/>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5F038-CFA8-47E0-91BB-E133173BA83B}">
      <dsp:nvSpPr>
        <dsp:cNvPr id="0" name=""/>
        <dsp:cNvSpPr/>
      </dsp:nvSpPr>
      <dsp:spPr>
        <a:xfrm>
          <a:off x="4289926" y="333370"/>
          <a:ext cx="1406153" cy="3943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endParaRPr lang="tr-TR" sz="2200" kern="1200" dirty="0">
            <a:solidFill>
              <a:schemeClr val="tx1"/>
            </a:solidFill>
            <a:latin typeface="Times New Roman" panose="02020603050405020304" pitchFamily="18" charset="0"/>
            <a:cs typeface="Times New Roman" panose="02020603050405020304" pitchFamily="18" charset="0"/>
          </a:endParaRPr>
        </a:p>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Borçlunun İhtiyati Haciz Miktarı Uyarınca Mallarının İhtiyaten Haczedilmesi</a:t>
          </a:r>
        </a:p>
      </dsp:txBody>
      <dsp:txXfrm>
        <a:off x="4289926" y="333370"/>
        <a:ext cx="1406153" cy="3943359"/>
      </dsp:txXfrm>
    </dsp:sp>
    <dsp:sp modelId="{5AAC5F77-CE4E-4154-98AF-58A4F4A38DB1}">
      <dsp:nvSpPr>
        <dsp:cNvPr id="0" name=""/>
        <dsp:cNvSpPr/>
      </dsp:nvSpPr>
      <dsp:spPr>
        <a:xfrm>
          <a:off x="5847774" y="360640"/>
          <a:ext cx="1887453" cy="3943359"/>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4</a:t>
          </a:r>
        </a:p>
      </dsp:txBody>
      <dsp:txXfrm rot="16200000">
        <a:off x="4419742" y="1788672"/>
        <a:ext cx="3233554" cy="377490"/>
      </dsp:txXfrm>
    </dsp:sp>
    <dsp:sp modelId="{F42747EC-F09E-4617-9C8E-0D342B0AE552}">
      <dsp:nvSpPr>
        <dsp:cNvPr id="0" name=""/>
        <dsp:cNvSpPr/>
      </dsp:nvSpPr>
      <dsp:spPr>
        <a:xfrm rot="5400000">
          <a:off x="5708887" y="2134316"/>
          <a:ext cx="333000" cy="283118"/>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C5DB63-ECB7-4017-9F6D-69D77B0179BB}">
      <dsp:nvSpPr>
        <dsp:cNvPr id="0" name=""/>
        <dsp:cNvSpPr/>
      </dsp:nvSpPr>
      <dsp:spPr>
        <a:xfrm>
          <a:off x="6225264" y="360640"/>
          <a:ext cx="1406153" cy="3943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endParaRPr lang="tr-TR" sz="1600" kern="1200" dirty="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tr-TR" sz="1600" kern="1200" dirty="0">
              <a:solidFill>
                <a:schemeClr val="tx1"/>
              </a:solidFill>
              <a:latin typeface="Times New Roman" panose="02020603050405020304" pitchFamily="18" charset="0"/>
              <a:cs typeface="Times New Roman" panose="02020603050405020304" pitchFamily="18" charset="0"/>
            </a:rPr>
            <a:t>İhtiyati Haczin Alacaklının Huzurunda Yapılmış ise bu tarihten, yokluğunda yapılmış ise tebliğ tarihinden itibaren </a:t>
          </a:r>
          <a:r>
            <a:rPr lang="tr-TR" sz="1600" b="1" kern="1200" dirty="0">
              <a:solidFill>
                <a:schemeClr val="tx1"/>
              </a:solidFill>
              <a:latin typeface="Times New Roman" panose="02020603050405020304" pitchFamily="18" charset="0"/>
              <a:cs typeface="Times New Roman" panose="02020603050405020304" pitchFamily="18" charset="0"/>
            </a:rPr>
            <a:t>«7 gün»</a:t>
          </a:r>
          <a:r>
            <a:rPr lang="tr-TR" sz="1600" kern="1200" dirty="0">
              <a:solidFill>
                <a:schemeClr val="tx1"/>
              </a:solidFill>
              <a:latin typeface="Times New Roman" panose="02020603050405020304" pitchFamily="18" charset="0"/>
              <a:cs typeface="Times New Roman" panose="02020603050405020304" pitchFamily="18" charset="0"/>
            </a:rPr>
            <a:t> içerisinde </a:t>
          </a:r>
          <a:r>
            <a:rPr lang="tr-TR" sz="1600" b="1" kern="1200" dirty="0">
              <a:solidFill>
                <a:schemeClr val="tx1"/>
              </a:solidFill>
              <a:latin typeface="Times New Roman" panose="02020603050405020304" pitchFamily="18" charset="0"/>
              <a:cs typeface="Times New Roman" panose="02020603050405020304" pitchFamily="18" charset="0"/>
            </a:rPr>
            <a:t>«Esas Takibe Geçilmesi» </a:t>
          </a:r>
          <a:r>
            <a:rPr lang="tr-TR" sz="1600" kern="1200" dirty="0">
              <a:solidFill>
                <a:schemeClr val="tx1"/>
              </a:solidFill>
              <a:latin typeface="Times New Roman" panose="02020603050405020304" pitchFamily="18" charset="0"/>
              <a:cs typeface="Times New Roman" panose="02020603050405020304" pitchFamily="18" charset="0"/>
            </a:rPr>
            <a:t>veya </a:t>
          </a:r>
          <a:r>
            <a:rPr lang="tr-TR" sz="1600" b="1" kern="1200" dirty="0">
              <a:solidFill>
                <a:schemeClr val="tx1"/>
              </a:solidFill>
              <a:latin typeface="Times New Roman" panose="02020603050405020304" pitchFamily="18" charset="0"/>
              <a:cs typeface="Times New Roman" panose="02020603050405020304" pitchFamily="18" charset="0"/>
            </a:rPr>
            <a:t>«Dava Açılması» </a:t>
          </a:r>
          <a:r>
            <a:rPr lang="tr-TR" sz="1600" kern="1200" dirty="0">
              <a:solidFill>
                <a:schemeClr val="tx1"/>
              </a:solidFill>
              <a:latin typeface="Times New Roman" panose="02020603050405020304" pitchFamily="18" charset="0"/>
              <a:cs typeface="Times New Roman" panose="02020603050405020304" pitchFamily="18" charset="0"/>
            </a:rPr>
            <a:t>Gerekir.</a:t>
          </a:r>
        </a:p>
      </dsp:txBody>
      <dsp:txXfrm>
        <a:off x="6225264" y="360640"/>
        <a:ext cx="1406153" cy="3943359"/>
      </dsp:txXfrm>
    </dsp:sp>
    <dsp:sp modelId="{5D5D3E00-2393-4BF9-BC72-304A8D69CF20}">
      <dsp:nvSpPr>
        <dsp:cNvPr id="0" name=""/>
        <dsp:cNvSpPr/>
      </dsp:nvSpPr>
      <dsp:spPr>
        <a:xfrm>
          <a:off x="7819464" y="333370"/>
          <a:ext cx="1887453" cy="3943359"/>
        </a:xfrm>
        <a:prstGeom prst="roundRect">
          <a:avLst>
            <a:gd name="adj" fmla="val 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0" tIns="75438" rIns="97790" bIns="0" numCol="1" spcCol="1270" anchor="t" anchorCtr="0">
          <a:noAutofit/>
        </a:bodyPr>
        <a:lstStyle/>
        <a:p>
          <a:pPr lvl="0" algn="l" defTabSz="977900">
            <a:lnSpc>
              <a:spcPct val="90000"/>
            </a:lnSpc>
            <a:spcBef>
              <a:spcPct val="0"/>
            </a:spcBef>
            <a:spcAft>
              <a:spcPct val="35000"/>
            </a:spcAft>
          </a:pPr>
          <a:r>
            <a:rPr lang="tr-TR" sz="2200" kern="1200" dirty="0">
              <a:solidFill>
                <a:schemeClr val="tx1"/>
              </a:solidFill>
              <a:latin typeface="Times New Roman" panose="02020603050405020304" pitchFamily="18" charset="0"/>
              <a:cs typeface="Times New Roman" panose="02020603050405020304" pitchFamily="18" charset="0"/>
            </a:rPr>
            <a:t>5</a:t>
          </a:r>
        </a:p>
      </dsp:txBody>
      <dsp:txXfrm rot="16200000">
        <a:off x="6391433" y="1761402"/>
        <a:ext cx="3233554" cy="377490"/>
      </dsp:txXfrm>
    </dsp:sp>
    <dsp:sp modelId="{46FBE85C-2E7B-4AF5-9D1B-F6E3E921DD53}">
      <dsp:nvSpPr>
        <dsp:cNvPr id="0" name=""/>
        <dsp:cNvSpPr/>
      </dsp:nvSpPr>
      <dsp:spPr>
        <a:xfrm rot="5400000">
          <a:off x="7662401" y="2134316"/>
          <a:ext cx="333000" cy="283118"/>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1A3F5-B83D-4AC0-B384-C2474AF92111}">
      <dsp:nvSpPr>
        <dsp:cNvPr id="0" name=""/>
        <dsp:cNvSpPr/>
      </dsp:nvSpPr>
      <dsp:spPr>
        <a:xfrm>
          <a:off x="8196955" y="333370"/>
          <a:ext cx="1406153" cy="39433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endParaRPr lang="tr-TR" sz="1700" kern="1200" dirty="0">
            <a:solidFill>
              <a:schemeClr val="tx1"/>
            </a:solidFill>
            <a:latin typeface="Times New Roman" panose="02020603050405020304" pitchFamily="18" charset="0"/>
            <a:cs typeface="Times New Roman" panose="02020603050405020304" pitchFamily="18" charset="0"/>
          </a:endParaRPr>
        </a:p>
        <a:p>
          <a:pPr lvl="0" algn="l" defTabSz="755650">
            <a:lnSpc>
              <a:spcPct val="90000"/>
            </a:lnSpc>
            <a:spcBef>
              <a:spcPct val="0"/>
            </a:spcBef>
            <a:spcAft>
              <a:spcPct val="35000"/>
            </a:spcAft>
          </a:pPr>
          <a:r>
            <a:rPr lang="tr-TR" sz="1700" kern="1200" dirty="0">
              <a:solidFill>
                <a:schemeClr val="tx1"/>
              </a:solidFill>
              <a:latin typeface="Times New Roman" panose="02020603050405020304" pitchFamily="18" charset="0"/>
              <a:cs typeface="Times New Roman" panose="02020603050405020304" pitchFamily="18" charset="0"/>
            </a:rPr>
            <a:t>İhtiyatî haciz, alacak davasının mahkemede görüldüğü sırada verilmiş ise mahkemece kararın tebliğinden itibaren </a:t>
          </a:r>
          <a:r>
            <a:rPr lang="tr-TR" sz="1700" b="1" kern="1200" dirty="0">
              <a:solidFill>
                <a:schemeClr val="tx1"/>
              </a:solidFill>
              <a:latin typeface="Times New Roman" panose="02020603050405020304" pitchFamily="18" charset="0"/>
              <a:cs typeface="Times New Roman" panose="02020603050405020304" pitchFamily="18" charset="0"/>
            </a:rPr>
            <a:t>«1 (bir) ay»</a:t>
          </a:r>
          <a:r>
            <a:rPr lang="tr-TR" sz="1700" kern="1200" dirty="0">
              <a:solidFill>
                <a:schemeClr val="tx1"/>
              </a:solidFill>
              <a:latin typeface="Times New Roman" panose="02020603050405020304" pitchFamily="18" charset="0"/>
              <a:cs typeface="Times New Roman" panose="02020603050405020304" pitchFamily="18" charset="0"/>
            </a:rPr>
            <a:t> içinde alacaklı takip talebinde bulunmaya mecburdur. </a:t>
          </a:r>
        </a:p>
      </dsp:txBody>
      <dsp:txXfrm>
        <a:off x="8196955" y="333370"/>
        <a:ext cx="1406153" cy="39433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5DCC8-C313-49F4-93F1-D16051CD57E7}" type="datetimeFigureOut">
              <a:rPr lang="tr-TR" smtClean="0"/>
              <a:t>14.12.2023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F222D-CF8B-48E9-AA3E-37CDD99521A7}" type="slidenum">
              <a:rPr lang="tr-TR" smtClean="0"/>
              <a:t>‹#›</a:t>
            </a:fld>
            <a:endParaRPr lang="tr-TR"/>
          </a:p>
        </p:txBody>
      </p:sp>
    </p:spTree>
    <p:extLst>
      <p:ext uri="{BB962C8B-B14F-4D97-AF65-F5344CB8AC3E}">
        <p14:creationId xmlns:p14="http://schemas.microsoft.com/office/powerpoint/2010/main" val="116267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89075827-841D-45A4-A02C-345D998126AF}"/>
              </a:ext>
            </a:extLst>
          </p:cNvPr>
          <p:cNvSpPr>
            <a:spLocks noGrp="1"/>
          </p:cNvSpPr>
          <p:nvPr>
            <p:ph type="sldNum" sz="quarter" idx="12"/>
          </p:nvPr>
        </p:nvSpPr>
        <p:spPr>
          <a:xfrm>
            <a:off x="11528276" y="6435083"/>
            <a:ext cx="410198" cy="245142"/>
          </a:xfrm>
          <a:prstGeom prst="rect">
            <a:avLst/>
          </a:prstGeom>
        </p:spPr>
        <p:txBody>
          <a:bodyPr/>
          <a:lstStyle>
            <a:lvl1pPr>
              <a:defRPr sz="1400">
                <a:solidFill>
                  <a:srgbClr val="FF0000"/>
                </a:solidFill>
                <a:latin typeface="Arial" panose="020B0604020202020204" pitchFamily="34" charset="0"/>
                <a:cs typeface="Arial" panose="020B0604020202020204" pitchFamily="34" charset="0"/>
              </a:defRPr>
            </a:lvl1pPr>
          </a:lstStyle>
          <a:p>
            <a:fld id="{E1AD279B-308D-4E64-97F1-B815CF0165D6}" type="slidenum">
              <a:rPr lang="tr-TR" smtClean="0"/>
              <a:pPr/>
              <a:t>‹#›</a:t>
            </a:fld>
            <a:endParaRPr lang="tr-TR" dirty="0"/>
          </a:p>
        </p:txBody>
      </p:sp>
      <p:sp>
        <p:nvSpPr>
          <p:cNvPr id="7" name="Yuvarlatılmış Dikdörtgen 6"/>
          <p:cNvSpPr/>
          <p:nvPr userDrawn="1"/>
        </p:nvSpPr>
        <p:spPr>
          <a:xfrm>
            <a:off x="1256231" y="358923"/>
            <a:ext cx="9699477" cy="376069"/>
          </a:xfrm>
          <a:prstGeom prst="roundRect">
            <a:avLst/>
          </a:prstGeom>
          <a:solidFill>
            <a:schemeClr val="bg1">
              <a:lumMod val="75000"/>
            </a:schemeClr>
          </a:solidFill>
          <a:ln w="28575">
            <a:solidFill>
              <a:srgbClr val="D70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700" b="1" dirty="0">
                <a:solidFill>
                  <a:schemeClr val="tx1"/>
                </a:solidFill>
                <a:latin typeface="Times New Roman" panose="02020603050405020304" pitchFamily="18" charset="0"/>
                <a:ea typeface="Microsoft Sans Serif" panose="020B0604020202020204" pitchFamily="34" charset="0"/>
                <a:cs typeface="Times New Roman" panose="02020603050405020304" pitchFamily="18" charset="0"/>
              </a:rPr>
              <a:t>İCRA İŞLERİ DAİRESİ BAŞKANLIĞI</a:t>
            </a:r>
          </a:p>
        </p:txBody>
      </p:sp>
      <p:sp>
        <p:nvSpPr>
          <p:cNvPr id="8" name="Yuvarlatılmış Dikdörtgen 7"/>
          <p:cNvSpPr/>
          <p:nvPr userDrawn="1"/>
        </p:nvSpPr>
        <p:spPr>
          <a:xfrm>
            <a:off x="1256230" y="6509137"/>
            <a:ext cx="9699478" cy="245142"/>
          </a:xfrm>
          <a:prstGeom prst="roundRect">
            <a:avLst/>
          </a:prstGeom>
          <a:solidFill>
            <a:schemeClr val="bg1">
              <a:lumMod val="75000"/>
            </a:schemeClr>
          </a:solidFill>
          <a:ln w="28575">
            <a:solidFill>
              <a:srgbClr val="D70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ÖZEL TAKİP TÜRLERİ</a:t>
            </a:r>
          </a:p>
        </p:txBody>
      </p:sp>
    </p:spTree>
    <p:extLst>
      <p:ext uri="{BB962C8B-B14F-4D97-AF65-F5344CB8AC3E}">
        <p14:creationId xmlns:p14="http://schemas.microsoft.com/office/powerpoint/2010/main" val="1055701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D4EB92A6-9D39-461F-A3D4-75DE33BD55BC}"/>
              </a:ext>
            </a:extLst>
          </p:cNvPr>
          <p:cNvSpPr/>
          <p:nvPr/>
        </p:nvSpPr>
        <p:spPr>
          <a:xfrm>
            <a:off x="0" y="0"/>
            <a:ext cx="12192000" cy="6858000"/>
          </a:xfrm>
          <a:prstGeom prst="rect">
            <a:avLst/>
          </a:prstGeom>
          <a:blipFill>
            <a:blip r:embed="rId3">
              <a:alphaModFix amt="19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8CC2B667-368F-4846-B081-6DB7D1255A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54" y="76908"/>
            <a:ext cx="1013959" cy="965675"/>
          </a:xfrm>
          <a:prstGeom prst="rect">
            <a:avLst/>
          </a:prstGeom>
        </p:spPr>
      </p:pic>
      <p:pic>
        <p:nvPicPr>
          <p:cNvPr id="5" name="Resim 4">
            <a:extLst>
              <a:ext uri="{FF2B5EF4-FFF2-40B4-BE49-F238E27FC236}">
                <a16:creationId xmlns:a16="http://schemas.microsoft.com/office/drawing/2014/main" id="{8CC2B667-368F-4846-B081-6DB7D1255A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62441" y="76908"/>
            <a:ext cx="1013959" cy="965675"/>
          </a:xfrm>
          <a:prstGeom prst="rect">
            <a:avLst/>
          </a:prstGeom>
        </p:spPr>
      </p:pic>
    </p:spTree>
    <p:extLst>
      <p:ext uri="{BB962C8B-B14F-4D97-AF65-F5344CB8AC3E}">
        <p14:creationId xmlns:p14="http://schemas.microsoft.com/office/powerpoint/2010/main" val="271631684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8.sv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a:t>
            </a:fld>
            <a:endParaRPr lang="tr-TR" dirty="0"/>
          </a:p>
        </p:txBody>
      </p:sp>
      <p:sp>
        <p:nvSpPr>
          <p:cNvPr id="3" name="Metin kutusu 2">
            <a:extLst>
              <a:ext uri="{FF2B5EF4-FFF2-40B4-BE49-F238E27FC236}">
                <a16:creationId xmlns:a16="http://schemas.microsoft.com/office/drawing/2014/main" id="{77F30A87-F58C-A908-B0C6-2A89084467EC}"/>
              </a:ext>
            </a:extLst>
          </p:cNvPr>
          <p:cNvSpPr txBox="1"/>
          <p:nvPr/>
        </p:nvSpPr>
        <p:spPr>
          <a:xfrm>
            <a:off x="1551293" y="2748118"/>
            <a:ext cx="9109012" cy="1015663"/>
          </a:xfrm>
          <a:prstGeom prst="rect">
            <a:avLst/>
          </a:prstGeom>
          <a:noFill/>
        </p:spPr>
        <p:txBody>
          <a:bodyPr wrap="square" rtlCol="0">
            <a:spAutoFit/>
          </a:bodyPr>
          <a:lstStyle/>
          <a:p>
            <a:r>
              <a:rPr lang="tr-TR" sz="6000" b="1" spc="300" dirty="0">
                <a:solidFill>
                  <a:srgbClr val="FF0000"/>
                </a:solidFill>
                <a:effectLst>
                  <a:outerShdw blurRad="38100" dist="38100" dir="2700000" algn="tl">
                    <a:srgbClr val="000000">
                      <a:alpha val="43137"/>
                    </a:srgbClr>
                  </a:outerShdw>
                </a:effectLst>
              </a:rPr>
              <a:t>ÖZEL İCRA TAKİP YOLLARI</a:t>
            </a:r>
            <a:endParaRPr lang="tr-TR" b="1" spc="3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96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10</a:t>
            </a:fld>
            <a:endParaRPr lang="tr-TR" dirty="0"/>
          </a:p>
        </p:txBody>
      </p:sp>
      <p:pic>
        <p:nvPicPr>
          <p:cNvPr id="4" name="Resim 3"/>
          <p:cNvPicPr>
            <a:picLocks noChangeAspect="1"/>
          </p:cNvPicPr>
          <p:nvPr/>
        </p:nvPicPr>
        <p:blipFill>
          <a:blip r:embed="rId2"/>
          <a:stretch>
            <a:fillRect/>
          </a:stretch>
        </p:blipFill>
        <p:spPr>
          <a:xfrm>
            <a:off x="5699247" y="811309"/>
            <a:ext cx="3731967" cy="5561679"/>
          </a:xfrm>
          <a:prstGeom prst="rect">
            <a:avLst/>
          </a:prstGeom>
        </p:spPr>
      </p:pic>
      <p:sp>
        <p:nvSpPr>
          <p:cNvPr id="3" name="Metin kutusu 2">
            <a:extLst>
              <a:ext uri="{FF2B5EF4-FFF2-40B4-BE49-F238E27FC236}">
                <a16:creationId xmlns:a16="http://schemas.microsoft.com/office/drawing/2014/main" id="{2417ED90-985C-EBFD-CAA2-4840395D6844}"/>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sp>
        <p:nvSpPr>
          <p:cNvPr id="5" name="Açıklama Balonu: Sağ Ok 4">
            <a:extLst>
              <a:ext uri="{FF2B5EF4-FFF2-40B4-BE49-F238E27FC236}">
                <a16:creationId xmlns:a16="http://schemas.microsoft.com/office/drawing/2014/main" id="{AD8FE0B0-5F07-8FE9-F601-7E9F3163AD84}"/>
              </a:ext>
            </a:extLst>
          </p:cNvPr>
          <p:cNvSpPr/>
          <p:nvPr/>
        </p:nvSpPr>
        <p:spPr>
          <a:xfrm>
            <a:off x="1822572" y="1638300"/>
            <a:ext cx="3495675" cy="3581400"/>
          </a:xfrm>
          <a:prstGeom prst="rightArrow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İcra İflas Kanunu </a:t>
            </a:r>
            <a:r>
              <a:rPr lang="tr-TR"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Yönetmeliği</a:t>
            </a:r>
          </a:p>
          <a:p>
            <a:pPr algn="ctr"/>
            <a:r>
              <a:rPr lang="tr-TR" sz="2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19.Maddede Düzenlenen </a:t>
            </a: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Matbu Takip Talep Formu</a:t>
            </a:r>
          </a:p>
          <a:p>
            <a:pPr algn="ct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 1)</a:t>
            </a:r>
          </a:p>
        </p:txBody>
      </p:sp>
    </p:spTree>
    <p:extLst>
      <p:ext uri="{BB962C8B-B14F-4D97-AF65-F5344CB8AC3E}">
        <p14:creationId xmlns:p14="http://schemas.microsoft.com/office/powerpoint/2010/main" val="2770349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11</a:t>
            </a:fld>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743" y="1044356"/>
            <a:ext cx="4242448" cy="2384644"/>
          </a:xfrm>
          <a:prstGeom prst="rect">
            <a:avLst/>
          </a:prstGeom>
        </p:spPr>
      </p:pic>
      <p:sp>
        <p:nvSpPr>
          <p:cNvPr id="4" name="Metin kutusu 3"/>
          <p:cNvSpPr txBox="1"/>
          <p:nvPr/>
        </p:nvSpPr>
        <p:spPr>
          <a:xfrm>
            <a:off x="1262743" y="3326000"/>
            <a:ext cx="9666514" cy="2554545"/>
          </a:xfrm>
          <a:prstGeom prst="rect">
            <a:avLst/>
          </a:prstGeom>
          <a:noFill/>
        </p:spPr>
        <p:txBody>
          <a:bodyPr wrap="square" rtlCol="0">
            <a:spAutoFit/>
          </a:bodyPr>
          <a:lstStyle/>
          <a:p>
            <a:pPr algn="ctr"/>
            <a:endParaRPr lang="tr-TR" sz="2000" dirty="0"/>
          </a:p>
          <a:p>
            <a:pPr marL="342900" indent="-342900" algn="just">
              <a:buFont typeface="+mj-lt"/>
              <a:buAutoNum type="arabicPeriod"/>
            </a:pPr>
            <a:r>
              <a:rPr lang="tr-TR" sz="2000" dirty="0"/>
              <a:t>Döviz alacaklarında alacaklının 2 seçim hakkı bulunmaktadır. bunlar fiili ödeme tarihindeki kur üzerinden veya takip tarihindeki kur üzerinden </a:t>
            </a:r>
            <a:r>
              <a:rPr lang="tr-TR" sz="2000" dirty="0" err="1"/>
              <a:t>türk</a:t>
            </a:r>
            <a:r>
              <a:rPr lang="tr-TR" sz="2000" dirty="0"/>
              <a:t> lirasına çevrilmesini talep etmesi gerekir. eğer takip talebinde bu seçimli haklarından birinin kullanılmaması halinde </a:t>
            </a:r>
            <a:r>
              <a:rPr lang="tr-TR" sz="2000" b="1" dirty="0">
                <a:solidFill>
                  <a:srgbClr val="DC0D15"/>
                </a:solidFill>
              </a:rPr>
              <a:t>«fiili ödeme tarihindeki kur»</a:t>
            </a:r>
            <a:r>
              <a:rPr lang="tr-TR" sz="2000" b="1" dirty="0"/>
              <a:t> </a:t>
            </a:r>
            <a:r>
              <a:rPr lang="tr-TR" sz="2000" dirty="0"/>
              <a:t>üzerinden talep ettiği kabul edilir.</a:t>
            </a:r>
          </a:p>
          <a:p>
            <a:pPr marL="342900" indent="-342900" algn="just">
              <a:buFont typeface="+mj-lt"/>
              <a:buAutoNum type="arabicPeriod"/>
            </a:pPr>
            <a:r>
              <a:rPr lang="tr-TR" sz="2000" b="1" dirty="0">
                <a:solidFill>
                  <a:srgbClr val="DC0D15"/>
                </a:solidFill>
                <a:latin typeface="Times New Roman" panose="02020603050405020304" pitchFamily="18" charset="0"/>
                <a:cs typeface="Times New Roman" panose="02020603050405020304" pitchFamily="18" charset="0"/>
              </a:rPr>
              <a:t>«Takip talebinde döviz alacağının harca esas </a:t>
            </a:r>
            <a:r>
              <a:rPr lang="tr-TR" sz="2000" b="1" dirty="0" err="1">
                <a:solidFill>
                  <a:srgbClr val="DC0D15"/>
                </a:solidFill>
                <a:latin typeface="Times New Roman" panose="02020603050405020304" pitchFamily="18" charset="0"/>
                <a:cs typeface="Times New Roman" panose="02020603050405020304" pitchFamily="18" charset="0"/>
              </a:rPr>
              <a:t>türk</a:t>
            </a:r>
            <a:r>
              <a:rPr lang="tr-TR" sz="2000" b="1" dirty="0">
                <a:solidFill>
                  <a:srgbClr val="DC0D15"/>
                </a:solidFill>
                <a:latin typeface="Times New Roman" panose="02020603050405020304" pitchFamily="18" charset="0"/>
                <a:cs typeface="Times New Roman" panose="02020603050405020304" pitchFamily="18" charset="0"/>
              </a:rPr>
              <a:t> lirası karşılığının belirtilmesi gerekir.» </a:t>
            </a:r>
            <a:r>
              <a:rPr lang="tr-TR" sz="2000" dirty="0"/>
              <a:t>harca esas değer belirlenirken, takip tarihindeki </a:t>
            </a:r>
            <a:r>
              <a:rPr lang="tr-TR" sz="2000" b="1" dirty="0">
                <a:solidFill>
                  <a:srgbClr val="DC0D15"/>
                </a:solidFill>
              </a:rPr>
              <a:t>«merkez bankasının efektif satış kuru»</a:t>
            </a:r>
            <a:r>
              <a:rPr lang="tr-TR" sz="2000" b="1" dirty="0"/>
              <a:t> </a:t>
            </a:r>
            <a:r>
              <a:rPr lang="tr-TR" sz="2000" dirty="0"/>
              <a:t>üzerinden belirlenir.</a:t>
            </a:r>
          </a:p>
        </p:txBody>
      </p:sp>
      <p:sp>
        <p:nvSpPr>
          <p:cNvPr id="5" name="Metin kutusu 4">
            <a:extLst>
              <a:ext uri="{FF2B5EF4-FFF2-40B4-BE49-F238E27FC236}">
                <a16:creationId xmlns:a16="http://schemas.microsoft.com/office/drawing/2014/main" id="{AB92C6B1-1216-A307-8655-8E575F6D2601}"/>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pic>
        <p:nvPicPr>
          <p:cNvPr id="7" name="Grafik 6" descr="Uyarı düz dolguyla">
            <a:extLst>
              <a:ext uri="{FF2B5EF4-FFF2-40B4-BE49-F238E27FC236}">
                <a16:creationId xmlns:a16="http://schemas.microsoft.com/office/drawing/2014/main" id="{22DD33C2-D69F-7FD8-0AE8-909A4C5629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691437" y="2514600"/>
            <a:ext cx="914400" cy="914400"/>
          </a:xfrm>
          <a:prstGeom prst="rect">
            <a:avLst/>
          </a:prstGeom>
        </p:spPr>
      </p:pic>
      <p:sp>
        <p:nvSpPr>
          <p:cNvPr id="8" name="Metin kutusu 7">
            <a:extLst>
              <a:ext uri="{FF2B5EF4-FFF2-40B4-BE49-F238E27FC236}">
                <a16:creationId xmlns:a16="http://schemas.microsoft.com/office/drawing/2014/main" id="{48978BCB-7D61-E303-B5D8-C5A41247DC50}"/>
              </a:ext>
            </a:extLst>
          </p:cNvPr>
          <p:cNvSpPr txBox="1"/>
          <p:nvPr/>
        </p:nvSpPr>
        <p:spPr>
          <a:xfrm>
            <a:off x="5886450" y="1060895"/>
            <a:ext cx="4524375" cy="1815882"/>
          </a:xfrm>
          <a:prstGeom prst="rect">
            <a:avLst/>
          </a:prstGeom>
          <a:noFill/>
        </p:spPr>
        <p:txBody>
          <a:bodyPr wrap="square" rtlCol="0">
            <a:spAutoFit/>
          </a:bodyPr>
          <a:lstStyle/>
          <a:p>
            <a:pPr algn="ctr"/>
            <a:r>
              <a:rPr lang="tr-TR" sz="2800" b="1" dirty="0">
                <a:solidFill>
                  <a:srgbClr val="FF0000"/>
                </a:solidFill>
                <a:latin typeface="Times New Roman" panose="02020603050405020304" pitchFamily="18" charset="0"/>
                <a:cs typeface="Times New Roman" panose="02020603050405020304" pitchFamily="18" charset="0"/>
              </a:rPr>
              <a:t>Yabancı Para Cinsinde Yapılacak Takiplerde Dikkat Edilecek Hususlar</a:t>
            </a:r>
          </a:p>
          <a:p>
            <a:pPr algn="ct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456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12</a:t>
            </a:fld>
            <a:endParaRPr lang="tr-TR" dirty="0"/>
          </a:p>
        </p:txBody>
      </p:sp>
      <p:sp>
        <p:nvSpPr>
          <p:cNvPr id="3" name="Metin kutusu 2"/>
          <p:cNvSpPr txBox="1"/>
          <p:nvPr/>
        </p:nvSpPr>
        <p:spPr>
          <a:xfrm>
            <a:off x="1187115" y="2011710"/>
            <a:ext cx="9817768" cy="3139321"/>
          </a:xfrm>
          <a:prstGeom prst="rect">
            <a:avLst/>
          </a:prstGeom>
          <a:noFill/>
        </p:spPr>
        <p:txBody>
          <a:bodyPr wrap="square" rtlCol="0">
            <a:spAutoFit/>
          </a:bodyPr>
          <a:lstStyle/>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Davacı alacaklının yabancı para borcunun tahsili için cebri icraya başvururken İİK m58/II-3 gereğince, BK m.99/</a:t>
            </a:r>
            <a:r>
              <a:rPr lang="tr-TR" sz="2200" dirty="0" err="1">
                <a:latin typeface="Times New Roman" panose="02020603050405020304" pitchFamily="18" charset="0"/>
                <a:cs typeface="Times New Roman" panose="02020603050405020304" pitchFamily="18" charset="0"/>
              </a:rPr>
              <a:t>III’de</a:t>
            </a:r>
            <a:r>
              <a:rPr lang="tr-TR" sz="2200" dirty="0">
                <a:latin typeface="Times New Roman" panose="02020603050405020304" pitchFamily="18" charset="0"/>
                <a:cs typeface="Times New Roman" panose="02020603050405020304" pitchFamily="18" charset="0"/>
              </a:rPr>
              <a:t> kendisine tanınan hangi tarihteki kurun tahsile esas alınacağını belirtmemiş olması sebebiyle, seçim hakkının borçluya geçtiği ve borçlunun vade tarihindeki döviz kuruna göre ödeme yaptığının kabulü gerekeceği (Yargıtay 11. Hukuk Dairesi 04/02/2021 – 2020/1508 – 2021/881 E.K.)</a:t>
            </a:r>
          </a:p>
          <a:p>
            <a:pPr algn="just"/>
            <a:endParaRPr lang="tr-TR"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200" dirty="0" smtClean="0">
                <a:latin typeface="Times New Roman" panose="02020603050405020304" pitchFamily="18" charset="0"/>
                <a:cs typeface="Times New Roman" panose="02020603050405020304" pitchFamily="18" charset="0"/>
              </a:rPr>
              <a:t>Döviz alacaklarına ilişkin icra takiplerinde TL’ye çevirme esnasında merkez bankası efektif satış kurunun dikkate alınması gerektiği (</a:t>
            </a:r>
            <a:r>
              <a:rPr lang="tr-TR" sz="2200" dirty="0">
                <a:latin typeface="Times New Roman" panose="02020603050405020304" pitchFamily="18" charset="0"/>
                <a:cs typeface="Times New Roman" panose="02020603050405020304" pitchFamily="18" charset="0"/>
              </a:rPr>
              <a:t>Y</a:t>
            </a:r>
            <a:r>
              <a:rPr lang="tr-TR" sz="2200" dirty="0" smtClean="0">
                <a:latin typeface="Times New Roman" panose="02020603050405020304" pitchFamily="18" charset="0"/>
                <a:cs typeface="Times New Roman" panose="02020603050405020304" pitchFamily="18" charset="0"/>
              </a:rPr>
              <a:t>argıtay 12. Hukuk Dairesi 03/04/2023 – 2022/9647 – 2023/2265 </a:t>
            </a:r>
            <a:r>
              <a:rPr lang="tr-TR" sz="2200" dirty="0" err="1" smtClean="0">
                <a:latin typeface="Times New Roman" panose="02020603050405020304" pitchFamily="18" charset="0"/>
                <a:cs typeface="Times New Roman" panose="02020603050405020304" pitchFamily="18" charset="0"/>
              </a:rPr>
              <a:t>e.K</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8F588D6A-7645-6362-E0C8-726C8EC64924}"/>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sp>
        <p:nvSpPr>
          <p:cNvPr id="5" name="Metin kutusu 4">
            <a:extLst>
              <a:ext uri="{FF2B5EF4-FFF2-40B4-BE49-F238E27FC236}">
                <a16:creationId xmlns:a16="http://schemas.microsoft.com/office/drawing/2014/main" id="{AFEF61E6-C1CD-5704-8A23-B9AB3990AE10}"/>
              </a:ext>
            </a:extLst>
          </p:cNvPr>
          <p:cNvSpPr txBox="1"/>
          <p:nvPr/>
        </p:nvSpPr>
        <p:spPr>
          <a:xfrm>
            <a:off x="4441572" y="1068794"/>
            <a:ext cx="3412666" cy="461665"/>
          </a:xfrm>
          <a:prstGeom prst="rect">
            <a:avLst/>
          </a:prstGeom>
          <a:noFill/>
        </p:spPr>
        <p:txBody>
          <a:bodyPr wrap="none" rtlCol="0">
            <a:spAutoFit/>
          </a:bodyPr>
          <a:lstStyle/>
          <a:p>
            <a:r>
              <a:rPr lang="tr-TR" sz="2200" b="1" dirty="0">
                <a:solidFill>
                  <a:srgbClr val="DC0D15"/>
                </a:solidFill>
                <a:latin typeface="Times New Roman" panose="02020603050405020304" pitchFamily="18" charset="0"/>
                <a:cs typeface="Times New Roman" panose="02020603050405020304" pitchFamily="18" charset="0"/>
              </a:rPr>
              <a:t>Örnek </a:t>
            </a:r>
            <a:r>
              <a:rPr lang="tr-TR" sz="2400" b="1" dirty="0">
                <a:solidFill>
                  <a:srgbClr val="DC0D15"/>
                </a:solidFill>
                <a:latin typeface="Times New Roman" panose="02020603050405020304" pitchFamily="18" charset="0"/>
                <a:cs typeface="Times New Roman" panose="02020603050405020304" pitchFamily="18" charset="0"/>
              </a:rPr>
              <a:t>Yargıtay</a:t>
            </a:r>
            <a:r>
              <a:rPr lang="tr-TR" sz="2200" b="1" dirty="0">
                <a:solidFill>
                  <a:srgbClr val="DC0D15"/>
                </a:solidFill>
                <a:latin typeface="Times New Roman" panose="02020603050405020304" pitchFamily="18" charset="0"/>
                <a:cs typeface="Times New Roman" panose="02020603050405020304" pitchFamily="18" charset="0"/>
              </a:rPr>
              <a:t> Kararları</a:t>
            </a:r>
          </a:p>
        </p:txBody>
      </p:sp>
      <p:pic>
        <p:nvPicPr>
          <p:cNvPr id="7" name="Grafik 6" descr="Raftaki Kitaplar ana hat">
            <a:extLst>
              <a:ext uri="{FF2B5EF4-FFF2-40B4-BE49-F238E27FC236}">
                <a16:creationId xmlns:a16="http://schemas.microsoft.com/office/drawing/2014/main" id="{24BE634F-105F-BEFB-4A93-17B53020AC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544163" y="5205860"/>
            <a:ext cx="914400" cy="914400"/>
          </a:xfrm>
          <a:prstGeom prst="rect">
            <a:avLst/>
          </a:prstGeom>
        </p:spPr>
      </p:pic>
      <p:pic>
        <p:nvPicPr>
          <p:cNvPr id="9" name="Grafik 8" descr="Hikaye anlatma düz dolguyla">
            <a:extLst>
              <a:ext uri="{FF2B5EF4-FFF2-40B4-BE49-F238E27FC236}">
                <a16:creationId xmlns:a16="http://schemas.microsoft.com/office/drawing/2014/main" id="{39622756-978D-6E7A-4295-E7714925150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75970" y="5151031"/>
            <a:ext cx="914400" cy="914400"/>
          </a:xfrm>
          <a:prstGeom prst="rect">
            <a:avLst/>
          </a:prstGeom>
        </p:spPr>
      </p:pic>
      <p:pic>
        <p:nvPicPr>
          <p:cNvPr id="11" name="Grafik 10" descr="Tokmak ana hat">
            <a:extLst>
              <a:ext uri="{FF2B5EF4-FFF2-40B4-BE49-F238E27FC236}">
                <a16:creationId xmlns:a16="http://schemas.microsoft.com/office/drawing/2014/main" id="{C7D2E660-E636-3F20-5B82-241899D838C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407777" y="5012919"/>
            <a:ext cx="914400" cy="914400"/>
          </a:xfrm>
          <a:prstGeom prst="rect">
            <a:avLst/>
          </a:prstGeom>
        </p:spPr>
      </p:pic>
    </p:spTree>
    <p:extLst>
      <p:ext uri="{BB962C8B-B14F-4D97-AF65-F5344CB8AC3E}">
        <p14:creationId xmlns:p14="http://schemas.microsoft.com/office/powerpoint/2010/main" val="2656503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C4F9730-06B9-7A70-D393-81E7BC99693E}"/>
              </a:ext>
            </a:extLst>
          </p:cNvPr>
          <p:cNvSpPr>
            <a:spLocks noGrp="1"/>
          </p:cNvSpPr>
          <p:nvPr>
            <p:ph type="sldNum" sz="quarter" idx="12"/>
          </p:nvPr>
        </p:nvSpPr>
        <p:spPr/>
        <p:txBody>
          <a:bodyPr/>
          <a:lstStyle/>
          <a:p>
            <a:fld id="{E1AD279B-308D-4E64-97F1-B815CF0165D6}" type="slidenum">
              <a:rPr lang="tr-TR" smtClean="0"/>
              <a:pPr/>
              <a:t>13</a:t>
            </a:fld>
            <a:endParaRPr lang="tr-TR" dirty="0"/>
          </a:p>
        </p:txBody>
      </p:sp>
      <p:sp>
        <p:nvSpPr>
          <p:cNvPr id="4" name="Metin kutusu 3">
            <a:extLst>
              <a:ext uri="{FF2B5EF4-FFF2-40B4-BE49-F238E27FC236}">
                <a16:creationId xmlns:a16="http://schemas.microsoft.com/office/drawing/2014/main" id="{FE909D5D-5033-690A-9AE2-B8A0C30AAEEA}"/>
              </a:ext>
            </a:extLst>
          </p:cNvPr>
          <p:cNvSpPr txBox="1"/>
          <p:nvPr/>
        </p:nvSpPr>
        <p:spPr>
          <a:xfrm>
            <a:off x="1295400" y="1491079"/>
            <a:ext cx="9313068" cy="4524315"/>
          </a:xfrm>
          <a:prstGeom prst="rect">
            <a:avLst/>
          </a:prstGeom>
          <a:noFill/>
        </p:spPr>
        <p:txBody>
          <a:bodyPr wrap="square">
            <a:spAutoFit/>
          </a:bodyPr>
          <a:lstStyle/>
          <a:p>
            <a:pPr marL="285750" indent="-285750" algn="just">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Takip talebinde yer alan özellikle, “…fiili ödeme günündeki T.C. Merkez Bankası efektif satış kuru karşılığı olan Türk Lirası karşılığı olarak borçludan tahsili…” ibaresi de dikkate alındığında alacaklının, TBK 99 uyarınca seçimlik hakkını,  yabancı para alacağının fiili ödeme günündeki Türk Lirası karşılığı olarak tahsil edilmesini talep ederek bu yönde kullandığının anlaşılmakta olduğu- İcra takip talebinde yabancı para alacağı Türk Lirasına çevrilerek “1.706.318,34TL’den oluşmakla” denilip bu alacağa “takip tarihinden itibaren yasal faizi” ibaresi eklenmişse de, burada belirtilen yasal faizin, yabancı para alacakları için öngörülen yasal faiz olduğu anlaşıldığından, davacı alacaklının talebinin USD döviz cinsinden olduğunun kabulü gerektiği- (Hukuk Genel Kurulu 25/05/2021 – 2019/11-721 Esas K. 609)</a:t>
            </a:r>
          </a:p>
        </p:txBody>
      </p:sp>
      <p:sp>
        <p:nvSpPr>
          <p:cNvPr id="5" name="Metin kutusu 4">
            <a:extLst>
              <a:ext uri="{FF2B5EF4-FFF2-40B4-BE49-F238E27FC236}">
                <a16:creationId xmlns:a16="http://schemas.microsoft.com/office/drawing/2014/main" id="{B62D20AC-A57A-7A2B-4617-004BFB215790}"/>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sp>
        <p:nvSpPr>
          <p:cNvPr id="6" name="Metin kutusu 5">
            <a:extLst>
              <a:ext uri="{FF2B5EF4-FFF2-40B4-BE49-F238E27FC236}">
                <a16:creationId xmlns:a16="http://schemas.microsoft.com/office/drawing/2014/main" id="{08BC5EEC-2A69-B589-23E9-846C7D059CD0}"/>
              </a:ext>
            </a:extLst>
          </p:cNvPr>
          <p:cNvSpPr txBox="1"/>
          <p:nvPr/>
        </p:nvSpPr>
        <p:spPr>
          <a:xfrm>
            <a:off x="4441572" y="887264"/>
            <a:ext cx="3412666" cy="461665"/>
          </a:xfrm>
          <a:prstGeom prst="rect">
            <a:avLst/>
          </a:prstGeom>
          <a:noFill/>
        </p:spPr>
        <p:txBody>
          <a:bodyPr wrap="none" rtlCol="0">
            <a:spAutoFit/>
          </a:bodyPr>
          <a:lstStyle/>
          <a:p>
            <a:r>
              <a:rPr lang="tr-TR" sz="2200" b="1" dirty="0">
                <a:solidFill>
                  <a:srgbClr val="DC0D15"/>
                </a:solidFill>
                <a:latin typeface="Times New Roman" panose="02020603050405020304" pitchFamily="18" charset="0"/>
                <a:cs typeface="Times New Roman" panose="02020603050405020304" pitchFamily="18" charset="0"/>
              </a:rPr>
              <a:t>Örnek </a:t>
            </a:r>
            <a:r>
              <a:rPr lang="tr-TR" sz="2400" b="1" dirty="0">
                <a:solidFill>
                  <a:srgbClr val="DC0D15"/>
                </a:solidFill>
                <a:latin typeface="Times New Roman" panose="02020603050405020304" pitchFamily="18" charset="0"/>
                <a:cs typeface="Times New Roman" panose="02020603050405020304" pitchFamily="18" charset="0"/>
              </a:rPr>
              <a:t>Yargıtay</a:t>
            </a:r>
            <a:r>
              <a:rPr lang="tr-TR" sz="2200" b="1" dirty="0">
                <a:solidFill>
                  <a:srgbClr val="DC0D15"/>
                </a:solidFill>
                <a:latin typeface="Times New Roman" panose="02020603050405020304" pitchFamily="18" charset="0"/>
                <a:cs typeface="Times New Roman" panose="02020603050405020304" pitchFamily="18" charset="0"/>
              </a:rPr>
              <a:t> Kararları</a:t>
            </a:r>
          </a:p>
        </p:txBody>
      </p:sp>
      <p:pic>
        <p:nvPicPr>
          <p:cNvPr id="7" name="Grafik 6" descr="Raftaki Kitaplar ana hat">
            <a:extLst>
              <a:ext uri="{FF2B5EF4-FFF2-40B4-BE49-F238E27FC236}">
                <a16:creationId xmlns:a16="http://schemas.microsoft.com/office/drawing/2014/main" id="{24B598DA-5080-B0E4-954D-3A8761DD80F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53526" y="1491079"/>
            <a:ext cx="914400" cy="914400"/>
          </a:xfrm>
          <a:prstGeom prst="rect">
            <a:avLst/>
          </a:prstGeom>
        </p:spPr>
      </p:pic>
      <p:pic>
        <p:nvPicPr>
          <p:cNvPr id="8" name="Grafik 7" descr="Hikaye anlatma düz dolguyla">
            <a:extLst>
              <a:ext uri="{FF2B5EF4-FFF2-40B4-BE49-F238E27FC236}">
                <a16:creationId xmlns:a16="http://schemas.microsoft.com/office/drawing/2014/main" id="{B4F2ABAC-256C-CB45-E3B1-01F37C1F55D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3526" y="3217456"/>
            <a:ext cx="914400" cy="914400"/>
          </a:xfrm>
          <a:prstGeom prst="rect">
            <a:avLst/>
          </a:prstGeom>
        </p:spPr>
      </p:pic>
      <p:pic>
        <p:nvPicPr>
          <p:cNvPr id="9" name="Grafik 8" descr="Tokmak ana hat">
            <a:extLst>
              <a:ext uri="{FF2B5EF4-FFF2-40B4-BE49-F238E27FC236}">
                <a16:creationId xmlns:a16="http://schemas.microsoft.com/office/drawing/2014/main" id="{51FA1693-D4C7-87B1-B68B-F095C84AFE4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53526" y="4943833"/>
            <a:ext cx="914400" cy="914400"/>
          </a:xfrm>
          <a:prstGeom prst="rect">
            <a:avLst/>
          </a:prstGeom>
        </p:spPr>
      </p:pic>
    </p:spTree>
    <p:extLst>
      <p:ext uri="{BB962C8B-B14F-4D97-AF65-F5344CB8AC3E}">
        <p14:creationId xmlns:p14="http://schemas.microsoft.com/office/powerpoint/2010/main" val="1647124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14</a:t>
            </a:fld>
            <a:endParaRPr lang="tr-TR" dirty="0"/>
          </a:p>
        </p:txBody>
      </p:sp>
      <p:sp>
        <p:nvSpPr>
          <p:cNvPr id="3" name="Rectangle 1"/>
          <p:cNvSpPr>
            <a:spLocks noChangeArrowheads="1"/>
          </p:cNvSpPr>
          <p:nvPr/>
        </p:nvSpPr>
        <p:spPr bwMode="auto">
          <a:xfrm>
            <a:off x="1362075" y="1988840"/>
            <a:ext cx="950595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400" dirty="0">
                <a:solidFill>
                  <a:srgbClr val="000000"/>
                </a:solidFill>
                <a:latin typeface="Times New Roman" pitchFamily="18" charset="0"/>
                <a:ea typeface="Times New Roman" pitchFamily="18" charset="0"/>
                <a:cs typeface="Times New Roman" pitchFamily="18" charset="0"/>
              </a:rPr>
              <a:t>Para borcuna veya teminat verilmesine dair olan ilam icra dairesine verilince icra memuru borçluya veya kanuni temsilcisine  bir icra emri tebliğ eder. </a:t>
            </a:r>
            <a:endParaRPr lang="tr-TR" sz="3200" dirty="0">
              <a:latin typeface="Times New Roman" pitchFamily="18" charset="0"/>
              <a:cs typeface="Times New Roman" pitchFamily="18" charset="0"/>
            </a:endParaRPr>
          </a:p>
        </p:txBody>
      </p:sp>
      <p:sp>
        <p:nvSpPr>
          <p:cNvPr id="4" name="6 Dikdörtgen"/>
          <p:cNvSpPr/>
          <p:nvPr/>
        </p:nvSpPr>
        <p:spPr>
          <a:xfrm>
            <a:off x="2666977" y="1192398"/>
            <a:ext cx="6771277" cy="584775"/>
          </a:xfrm>
          <a:prstGeom prst="rect">
            <a:avLst/>
          </a:prstGeom>
        </p:spPr>
        <p:txBody>
          <a:bodyPr wrap="none">
            <a:spAutoFit/>
          </a:bodyPr>
          <a:lstStyle/>
          <a:p>
            <a:pPr indent="449263" fontAlgn="base">
              <a:spcBef>
                <a:spcPct val="0"/>
              </a:spcBef>
              <a:spcAft>
                <a:spcPct val="0"/>
              </a:spcAft>
            </a:pPr>
            <a:r>
              <a:rPr lang="tr-TR" sz="3200" b="1" dirty="0">
                <a:solidFill>
                  <a:srgbClr val="CC0000"/>
                </a:solidFill>
                <a:latin typeface="Times New Roman" pitchFamily="18" charset="0"/>
                <a:cs typeface="Times New Roman" pitchFamily="18" charset="0"/>
              </a:rPr>
              <a:t>İLAMLI İCRA YOLU İLE TAKİP</a:t>
            </a:r>
            <a:endParaRPr lang="tr-TR" sz="3200" dirty="0">
              <a:solidFill>
                <a:srgbClr val="CC0000"/>
              </a:solidFill>
              <a:latin typeface="Times New Roman" pitchFamily="18" charset="0"/>
              <a:cs typeface="Times New Roman" pitchFamily="18" charset="0"/>
            </a:endParaRPr>
          </a:p>
        </p:txBody>
      </p:sp>
      <p:sp>
        <p:nvSpPr>
          <p:cNvPr id="5" name="Metin kutusu 4"/>
          <p:cNvSpPr txBox="1"/>
          <p:nvPr/>
        </p:nvSpPr>
        <p:spPr>
          <a:xfrm>
            <a:off x="1362075" y="4509120"/>
            <a:ext cx="9505950" cy="1323439"/>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Mahkemelerce Verilen İlamlar veya İlam Niteliğindeki Belgelerden </a:t>
            </a:r>
            <a:r>
              <a:rPr lang="tr-TR" sz="2000" b="1" dirty="0">
                <a:solidFill>
                  <a:srgbClr val="CC0000"/>
                </a:solidFill>
                <a:latin typeface="Times New Roman" panose="02020603050405020304" pitchFamily="18" charset="0"/>
                <a:cs typeface="Times New Roman" panose="02020603050405020304" pitchFamily="18" charset="0"/>
              </a:rPr>
              <a:t>«Eda Hükmü İçeren»</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ilamların İcra Yoluyla İnfazı Mümkün Olup, </a:t>
            </a:r>
            <a:r>
              <a:rPr lang="tr-TR" sz="2000" b="1" dirty="0">
                <a:solidFill>
                  <a:srgbClr val="CC0000"/>
                </a:solidFill>
                <a:latin typeface="Times New Roman" panose="02020603050405020304" pitchFamily="18" charset="0"/>
                <a:cs typeface="Times New Roman" panose="02020603050405020304" pitchFamily="18" charset="0"/>
              </a:rPr>
              <a:t>«Tespit Hükmündeki» </a:t>
            </a:r>
            <a:r>
              <a:rPr lang="tr-TR" sz="2000" dirty="0">
                <a:latin typeface="Times New Roman" panose="02020603050405020304" pitchFamily="18" charset="0"/>
                <a:cs typeface="Times New Roman" panose="02020603050405020304" pitchFamily="18" charset="0"/>
              </a:rPr>
              <a:t>İlam veya İlam Niteliğindeki Belgelerin Hüküm Kısımlarının İnfazı İcra Yoluyla </a:t>
            </a:r>
            <a:r>
              <a:rPr lang="tr-TR" sz="2000" b="1" dirty="0">
                <a:solidFill>
                  <a:srgbClr val="CC0000"/>
                </a:solidFill>
                <a:latin typeface="Times New Roman" panose="02020603050405020304" pitchFamily="18" charset="0"/>
                <a:cs typeface="Times New Roman" panose="02020603050405020304" pitchFamily="18" charset="0"/>
              </a:rPr>
              <a:t>İSTENEMEZ</a:t>
            </a:r>
            <a:r>
              <a:rPr lang="tr-TR" sz="2000" dirty="0">
                <a:latin typeface="Times New Roman" panose="02020603050405020304" pitchFamily="18" charset="0"/>
                <a:cs typeface="Times New Roman" panose="02020603050405020304" pitchFamily="18" charset="0"/>
              </a:rPr>
              <a:t>. Örneğin Menfi Tespit Kararları gibi…</a:t>
            </a:r>
          </a:p>
        </p:txBody>
      </p:sp>
      <p:pic>
        <p:nvPicPr>
          <p:cNvPr id="6" name="Grafik 5" descr="Uyarı düz dolguyla">
            <a:extLst>
              <a:ext uri="{FF2B5EF4-FFF2-40B4-BE49-F238E27FC236}">
                <a16:creationId xmlns:a16="http://schemas.microsoft.com/office/drawing/2014/main" id="{FD4B3C25-C9C5-A9B4-6018-C275D0E336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27948" y="2984756"/>
            <a:ext cx="1368152" cy="1368152"/>
          </a:xfrm>
          <a:prstGeom prst="rect">
            <a:avLst/>
          </a:prstGeom>
        </p:spPr>
      </p:pic>
      <p:sp>
        <p:nvSpPr>
          <p:cNvPr id="7" name="Metin kutusu 6">
            <a:extLst>
              <a:ext uri="{FF2B5EF4-FFF2-40B4-BE49-F238E27FC236}">
                <a16:creationId xmlns:a16="http://schemas.microsoft.com/office/drawing/2014/main" id="{723DE78F-4090-8772-E3D4-8551438B8075}"/>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Tree>
    <p:extLst>
      <p:ext uri="{BB962C8B-B14F-4D97-AF65-F5344CB8AC3E}">
        <p14:creationId xmlns:p14="http://schemas.microsoft.com/office/powerpoint/2010/main" val="3390301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15</a:t>
            </a:fld>
            <a:endParaRPr lang="tr-TR" dirty="0"/>
          </a:p>
        </p:txBody>
      </p:sp>
      <p:sp>
        <p:nvSpPr>
          <p:cNvPr id="3" name="Rectangle 1"/>
          <p:cNvSpPr>
            <a:spLocks noChangeArrowheads="1"/>
          </p:cNvSpPr>
          <p:nvPr/>
        </p:nvSpPr>
        <p:spPr bwMode="auto">
          <a:xfrm>
            <a:off x="3116498" y="848975"/>
            <a:ext cx="639502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49263" fontAlgn="base">
              <a:spcBef>
                <a:spcPct val="0"/>
              </a:spcBef>
              <a:spcAft>
                <a:spcPct val="0"/>
              </a:spcAft>
            </a:pPr>
            <a:r>
              <a:rPr lang="tr-TR" sz="2400" b="1" dirty="0">
                <a:solidFill>
                  <a:srgbClr val="CC0000"/>
                </a:solidFill>
                <a:latin typeface="Times New Roman" pitchFamily="18" charset="0"/>
                <a:ea typeface="Times New Roman" pitchFamily="18" charset="0"/>
                <a:cs typeface="Times New Roman" pitchFamily="18" charset="0"/>
              </a:rPr>
              <a:t>İLAM MAHİYETİNDEKİ BELGELER -1-</a:t>
            </a:r>
            <a:endParaRPr lang="tr-TR" sz="2400" b="1" dirty="0">
              <a:solidFill>
                <a:srgbClr val="CC0000"/>
              </a:solidFill>
              <a:latin typeface="Times New Roman" pitchFamily="18" charset="0"/>
              <a:cs typeface="Times New Roman" pitchFamily="18" charset="0"/>
            </a:endParaRPr>
          </a:p>
        </p:txBody>
      </p:sp>
      <p:sp>
        <p:nvSpPr>
          <p:cNvPr id="4" name="Rectangle 2"/>
          <p:cNvSpPr>
            <a:spLocks noChangeArrowheads="1"/>
          </p:cNvSpPr>
          <p:nvPr/>
        </p:nvSpPr>
        <p:spPr bwMode="auto">
          <a:xfrm>
            <a:off x="1196218" y="1648469"/>
            <a:ext cx="10332057"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Mahkeme huzurunda yapılan sulhlar, kabuller </a:t>
            </a:r>
          </a:p>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Para borcu ikrarını havi </a:t>
            </a:r>
            <a:r>
              <a:rPr lang="tr-TR" sz="2000" dirty="0" err="1">
                <a:solidFill>
                  <a:srgbClr val="000000"/>
                </a:solidFill>
                <a:latin typeface="Times New Roman" pitchFamily="18" charset="0"/>
                <a:ea typeface="Times New Roman" pitchFamily="18" charset="0"/>
                <a:cs typeface="Times New Roman" pitchFamily="18" charset="0"/>
              </a:rPr>
              <a:t>re'sen</a:t>
            </a:r>
            <a:r>
              <a:rPr lang="tr-TR" sz="2000" dirty="0">
                <a:solidFill>
                  <a:srgbClr val="000000"/>
                </a:solidFill>
                <a:latin typeface="Times New Roman" pitchFamily="18" charset="0"/>
                <a:ea typeface="Times New Roman" pitchFamily="18" charset="0"/>
                <a:cs typeface="Times New Roman" pitchFamily="18" charset="0"/>
              </a:rPr>
              <a:t> tanzim edilen noter senetleri, </a:t>
            </a:r>
          </a:p>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İstinaf ve temyiz kefaletnameleri ile icra dairesindeki kefaletler </a:t>
            </a:r>
          </a:p>
          <a:p>
            <a:pPr marL="342900" indent="-342900" algn="just" fontAlgn="base">
              <a:spcBef>
                <a:spcPct val="0"/>
              </a:spcBef>
              <a:spcAft>
                <a:spcPct val="0"/>
              </a:spcAft>
              <a:buFont typeface="Arial" panose="020B0604020202020204" pitchFamily="34" charset="0"/>
              <a:buChar char="•"/>
            </a:pPr>
            <a:r>
              <a:rPr lang="tr-TR" sz="2000" dirty="0" err="1">
                <a:solidFill>
                  <a:srgbClr val="000000"/>
                </a:solidFill>
                <a:latin typeface="Times New Roman" pitchFamily="18" charset="0"/>
                <a:ea typeface="Times New Roman" pitchFamily="18" charset="0"/>
                <a:cs typeface="Times New Roman" pitchFamily="18" charset="0"/>
              </a:rPr>
              <a:t>İİK’nundan</a:t>
            </a:r>
            <a:r>
              <a:rPr lang="tr-TR" sz="2000" dirty="0">
                <a:solidFill>
                  <a:srgbClr val="000000"/>
                </a:solidFill>
                <a:latin typeface="Times New Roman" pitchFamily="18" charset="0"/>
                <a:ea typeface="Times New Roman" pitchFamily="18" charset="0"/>
                <a:cs typeface="Times New Roman" pitchFamily="18" charset="0"/>
              </a:rPr>
              <a:t> başka  özel kanunlarda kabul edilmiş ilam niteliğinde olan Tüketici hakem heyetinin belli bir meblağın üzerindeki kararları,</a:t>
            </a:r>
          </a:p>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Tarım kredi kooperatiflerinin kredi ile ilgili alacak senetleri , </a:t>
            </a:r>
          </a:p>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Avukatlık Kanunu 35/A’ya göre yapılan uzlaştırma tutanakları, </a:t>
            </a:r>
          </a:p>
          <a:p>
            <a:pPr marL="342900" indent="-342900" algn="just" fontAlgn="base">
              <a:spcBef>
                <a:spcPct val="0"/>
              </a:spcBef>
              <a:spcAft>
                <a:spcPct val="0"/>
              </a:spcAft>
              <a:buFont typeface="Arial" panose="020B0604020202020204" pitchFamily="34" charset="0"/>
              <a:buChar char="•"/>
            </a:pPr>
            <a:r>
              <a:rPr lang="tr-TR" sz="2000" dirty="0">
                <a:solidFill>
                  <a:srgbClr val="000000"/>
                </a:solidFill>
                <a:latin typeface="Times New Roman" pitchFamily="18" charset="0"/>
                <a:ea typeface="Times New Roman" pitchFamily="18" charset="0"/>
                <a:cs typeface="Times New Roman" pitchFamily="18" charset="0"/>
              </a:rPr>
              <a:t>Sigorta Komisyonunca düzenlenen hakem heyeti kararları, </a:t>
            </a:r>
          </a:p>
          <a:p>
            <a:pPr marL="342900" indent="-342900" algn="just" fontAlgn="base">
              <a:spcBef>
                <a:spcPct val="0"/>
              </a:spcBef>
              <a:spcAft>
                <a:spcPct val="0"/>
              </a:spcAf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Kanunlarda icra edilebilirlik şerhi alınmasının zorunlu kılındığı haller hariç, taraflar ve avukatları ile arabulucunun, ticari uyuşmazlıklar bakımından ise avukatlar ile arabulucunun birlikte imzaladıkları anlaşma belgesi, icra edilebilirlik şerhi aranmaksızın ilam niteliğinde belge sayılır. İcra edilebilirlik şerhi Sulh Hukuk Mahkemesinden alınmaktadır. (Hukuk Uy. Arabuluculuk Kanunu 18 </a:t>
            </a:r>
            <a:r>
              <a:rPr lang="tr-TR" sz="2000" dirty="0" err="1">
                <a:latin typeface="Times New Roman" panose="02020603050405020304" pitchFamily="18" charset="0"/>
                <a:cs typeface="Times New Roman" panose="02020603050405020304" pitchFamily="18" charset="0"/>
              </a:rPr>
              <a:t>md.</a:t>
            </a:r>
            <a:r>
              <a:rPr lang="tr-TR" sz="2000" dirty="0">
                <a:latin typeface="Times New Roman" panose="02020603050405020304" pitchFamily="18" charset="0"/>
                <a:cs typeface="Times New Roman" panose="02020603050405020304" pitchFamily="18" charset="0"/>
              </a:rPr>
              <a:t>)</a:t>
            </a:r>
          </a:p>
        </p:txBody>
      </p:sp>
      <p:sp>
        <p:nvSpPr>
          <p:cNvPr id="5" name="Metin kutusu 4">
            <a:extLst>
              <a:ext uri="{FF2B5EF4-FFF2-40B4-BE49-F238E27FC236}">
                <a16:creationId xmlns:a16="http://schemas.microsoft.com/office/drawing/2014/main" id="{399BF7AA-B04E-A112-A51B-01FC3BB75B5B}"/>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pic>
        <p:nvPicPr>
          <p:cNvPr id="7" name="Grafik 6" descr="Sunu denetim listesi düz dolguyla">
            <a:extLst>
              <a:ext uri="{FF2B5EF4-FFF2-40B4-BE49-F238E27FC236}">
                <a16:creationId xmlns:a16="http://schemas.microsoft.com/office/drawing/2014/main" id="{5F59C198-87F1-7867-EE7B-F546B2EBE5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93" y="2943224"/>
            <a:ext cx="1190625" cy="1190625"/>
          </a:xfrm>
          <a:prstGeom prst="rect">
            <a:avLst/>
          </a:prstGeom>
        </p:spPr>
      </p:pic>
    </p:spTree>
    <p:extLst>
      <p:ext uri="{BB962C8B-B14F-4D97-AF65-F5344CB8AC3E}">
        <p14:creationId xmlns:p14="http://schemas.microsoft.com/office/powerpoint/2010/main" val="141291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16</a:t>
            </a:fld>
            <a:endParaRPr lang="tr-TR" dirty="0"/>
          </a:p>
        </p:txBody>
      </p:sp>
      <p:sp>
        <p:nvSpPr>
          <p:cNvPr id="4" name="Metin kutusu 3">
            <a:extLst>
              <a:ext uri="{FF2B5EF4-FFF2-40B4-BE49-F238E27FC236}">
                <a16:creationId xmlns:a16="http://schemas.microsoft.com/office/drawing/2014/main" id="{DE058EDA-A4D7-3AE9-F343-016ACA85E828}"/>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
        <p:nvSpPr>
          <p:cNvPr id="6" name="Rectangle 1">
            <a:extLst>
              <a:ext uri="{FF2B5EF4-FFF2-40B4-BE49-F238E27FC236}">
                <a16:creationId xmlns:a16="http://schemas.microsoft.com/office/drawing/2014/main" id="{4153DA9B-B672-1FC8-4CE0-A864CA024455}"/>
              </a:ext>
            </a:extLst>
          </p:cNvPr>
          <p:cNvSpPr>
            <a:spLocks noChangeArrowheads="1"/>
          </p:cNvSpPr>
          <p:nvPr/>
        </p:nvSpPr>
        <p:spPr bwMode="auto">
          <a:xfrm>
            <a:off x="3116498" y="848975"/>
            <a:ext cx="639502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49263" fontAlgn="base">
              <a:spcBef>
                <a:spcPct val="0"/>
              </a:spcBef>
              <a:spcAft>
                <a:spcPct val="0"/>
              </a:spcAft>
            </a:pPr>
            <a:r>
              <a:rPr lang="tr-TR" sz="2400" b="1" dirty="0">
                <a:solidFill>
                  <a:srgbClr val="CC0000"/>
                </a:solidFill>
                <a:latin typeface="Times New Roman" pitchFamily="18" charset="0"/>
                <a:ea typeface="Times New Roman" pitchFamily="18" charset="0"/>
                <a:cs typeface="Times New Roman" pitchFamily="18" charset="0"/>
              </a:rPr>
              <a:t>İLAM MAHİYETİNDEKİ BELGELER -2-</a:t>
            </a:r>
            <a:endParaRPr lang="tr-TR" sz="2400" b="1" dirty="0">
              <a:solidFill>
                <a:srgbClr val="CC0000"/>
              </a:solidFill>
              <a:latin typeface="Times New Roman" pitchFamily="18" charset="0"/>
              <a:cs typeface="Times New Roman" pitchFamily="18" charset="0"/>
            </a:endParaRPr>
          </a:p>
        </p:txBody>
      </p:sp>
      <p:sp>
        <p:nvSpPr>
          <p:cNvPr id="7" name="Metin kutusu 6">
            <a:extLst>
              <a:ext uri="{FF2B5EF4-FFF2-40B4-BE49-F238E27FC236}">
                <a16:creationId xmlns:a16="http://schemas.microsoft.com/office/drawing/2014/main" id="{35A62FF9-C177-760D-2398-FFD65174233A}"/>
              </a:ext>
            </a:extLst>
          </p:cNvPr>
          <p:cNvSpPr txBox="1"/>
          <p:nvPr/>
        </p:nvSpPr>
        <p:spPr>
          <a:xfrm>
            <a:off x="1328737" y="1356770"/>
            <a:ext cx="9534525" cy="5078313"/>
          </a:xfrm>
          <a:prstGeom prst="rect">
            <a:avLst/>
          </a:prstGeom>
          <a:noFill/>
        </p:spPr>
        <p:txBody>
          <a:bodyPr wrap="square" rtlCol="0">
            <a:spAutoFit/>
          </a:bodyPr>
          <a:lstStyle/>
          <a:p>
            <a:pPr marL="285750" indent="-285750" algn="just" fontAlgn="base">
              <a:spcAft>
                <a:spcPct val="0"/>
              </a:spcAft>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Şüphelinin, edimini yerine getirmemesi halinde uzlaşma raporu veya belgesi, 9/6/1932 tarihli ve 2004 sayılı İcra ve İflas Kanununun 38 inci maddesinde yazılı ilam mahiyetini haiz belgelerden sayılır. (CMK 253 md)</a:t>
            </a:r>
            <a:endParaRPr lang="tr-TR" sz="1800" dirty="0">
              <a:solidFill>
                <a:srgbClr val="000000"/>
              </a:solidFill>
              <a:latin typeface="Times New Roman" pitchFamily="18" charset="0"/>
              <a:ea typeface="Times New Roman" pitchFamily="18" charset="0"/>
              <a:cs typeface="Times New Roman" pitchFamily="18" charset="0"/>
            </a:endParaRP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Avukatlar hakkında verilen para cezasına ve giderlere ilişkin kararlar ile avukatlar tarafından düzenlenen uzlaşma tutanakları (1136 s. Av. K. mad. 36)</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Çiftçi Mallarının Korunması Hakkındaki Yasa gereğince, koruma ve ihtiyar meclislerinin kesinleşmiş tazmin (ödetme) kararları (4081 s. K. mad. 10)</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Dispeç raporlarının tasdiki hakkındaki kesinleşmiş kararlar ile itiraza uğramamış olan dispeç raporunun tasdiki hakkındaki kararlar (TTK. mad. 1284)</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 Esnaf ve Küçük Sanatkarlar Meslek Kuruluşlarının, süresi içinde ödemeyen yıllık aidat ve katılma payları ile ilgili kararları (5362 s. K. 61/4)</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 Harcırah Kanunu gereğince fazla tahakkuk ettirilen paraların geri verilmesi hakkında verilen kararlar (6245 s. K. mad. 59/VII)</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 Kamulaştırma Kanununun 19. maddeleri uyarınca kamulaştırılan yerin boşaltılması konusunda idarece, icra dairesine yazılan tezkere (2942 s. K. mad. 20/I)</a:t>
            </a:r>
          </a:p>
          <a:p>
            <a:pPr marL="285750" indent="-285750" algn="just" fontAlgn="base">
              <a:spcAft>
                <a:spcPct val="0"/>
              </a:spcAft>
              <a:buFont typeface="Arial" panose="020B0604020202020204" pitchFamily="34" charset="0"/>
              <a:buChar char="•"/>
            </a:pPr>
            <a:r>
              <a:rPr lang="tr-TR" sz="1800" dirty="0">
                <a:solidFill>
                  <a:srgbClr val="000000"/>
                </a:solidFill>
                <a:latin typeface="Times New Roman" pitchFamily="18" charset="0"/>
                <a:ea typeface="Times New Roman" pitchFamily="18" charset="0"/>
                <a:cs typeface="Times New Roman" pitchFamily="18" charset="0"/>
              </a:rPr>
              <a:t> Mühendis ve mimar odalarının verdiği “aidat” ve “para cezalarına ilişkin kararlar (6235 s. K. mad. 30)</a:t>
            </a:r>
          </a:p>
          <a:p>
            <a:endParaRPr lang="tr-TR" dirty="0"/>
          </a:p>
        </p:txBody>
      </p:sp>
      <p:pic>
        <p:nvPicPr>
          <p:cNvPr id="8" name="Grafik 7" descr="Sunu denetim listesi düz dolguyla">
            <a:extLst>
              <a:ext uri="{FF2B5EF4-FFF2-40B4-BE49-F238E27FC236}">
                <a16:creationId xmlns:a16="http://schemas.microsoft.com/office/drawing/2014/main" id="{25D4DAAF-AFEE-D8E2-E3CE-F51BD24B78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863262" y="2833687"/>
            <a:ext cx="1190625" cy="1190625"/>
          </a:xfrm>
          <a:prstGeom prst="rect">
            <a:avLst/>
          </a:prstGeom>
        </p:spPr>
      </p:pic>
    </p:spTree>
    <p:extLst>
      <p:ext uri="{BB962C8B-B14F-4D97-AF65-F5344CB8AC3E}">
        <p14:creationId xmlns:p14="http://schemas.microsoft.com/office/powerpoint/2010/main" val="448025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17</a:t>
            </a:fld>
            <a:endParaRPr lang="tr-TR" dirty="0"/>
          </a:p>
        </p:txBody>
      </p:sp>
      <p:sp>
        <p:nvSpPr>
          <p:cNvPr id="3" name="Metin kutusu 2">
            <a:extLst>
              <a:ext uri="{FF2B5EF4-FFF2-40B4-BE49-F238E27FC236}">
                <a16:creationId xmlns:a16="http://schemas.microsoft.com/office/drawing/2014/main" id="{9DAE44BE-529D-7CD0-794A-13A62B903E4D}"/>
              </a:ext>
            </a:extLst>
          </p:cNvPr>
          <p:cNvSpPr txBox="1"/>
          <p:nvPr/>
        </p:nvSpPr>
        <p:spPr>
          <a:xfrm>
            <a:off x="1199456" y="1568672"/>
            <a:ext cx="9793088" cy="4247317"/>
          </a:xfrm>
          <a:prstGeom prst="rect">
            <a:avLst/>
          </a:prstGeom>
          <a:noFill/>
        </p:spPr>
        <p:txBody>
          <a:bodyPr wrap="square" rtlCol="0">
            <a:spAutoFit/>
          </a:bodyPr>
          <a:lstStyle/>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Noterlik Yasası gereğince stajyerlik ücretinin geri verilmesi, fazla alınan ücretlerin geri verilmesi, para cezası ve giderlerin ödenmesi konusunda verilen kararlar (1512 s. K. mad. 20/V, 117/I, 145/II, 145/III)</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Organize Sanayi Bölgeleri Kanununun 16/son maddesi uyarınca müteşebbis heyetin yönetim aidatı’ ile ilgili kararları (4562 s. K. mad. 16/son)</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Tahkim Yasası gereğince, hakemler tarafından verilen kararlar (3533 s. K. mad. 7)</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Tarım Kredi Kooperatiflerinin kredi ile ilgili düzenledikleri alacak senetleri ve belgeler (1581s. K. mad. 12)</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Tarım satış kooperatifleri ve birliklerinin kredi ile ilgili senetleri ve belgeleri (3186 s. K. mad. 21)</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Taşınmaz Mal Zilyetliğine Yapılan Tecavüzlerin Önlenmesi Hakkındaki Kanun gereğince verilen masrafların tecavüzde bulunandan alınmasına ilişkin kararlar (3091 s. K. mad.17/V)</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Ticaret oda ve borsalarının kayıt ücreti, yıllık aidat, kesinleşen zamlar, para cezalarına ilişkin- kararları (5590 s. K. mad. 78)</a:t>
            </a:r>
          </a:p>
          <a:p>
            <a:pPr marL="285750" indent="-285750" algn="just" fontAlgn="base">
              <a:spcAft>
                <a:spcPct val="0"/>
              </a:spcAft>
              <a:buClrTx/>
              <a:buSzTx/>
              <a:buFont typeface="Arial" panose="020B0604020202020204" pitchFamily="34" charset="0"/>
              <a:buChar char="•"/>
            </a:pPr>
            <a:r>
              <a:rPr lang="tr-TR" sz="1800" b="0" dirty="0">
                <a:solidFill>
                  <a:srgbClr val="000000"/>
                </a:solidFill>
                <a:effectLst/>
                <a:latin typeface="Times New Roman" pitchFamily="18" charset="0"/>
                <a:ea typeface="Times New Roman" pitchFamily="18" charset="0"/>
                <a:cs typeface="Times New Roman" pitchFamily="18" charset="0"/>
              </a:rPr>
              <a:t> Ziraat odalarının giriş ücretleri, yıllık aidat ve zamlar ile kesinleşen para cezalarına ilişkin- kararları (6964 s. K. mad. 36)</a:t>
            </a:r>
            <a:endParaRPr lang="tr-TR" dirty="0"/>
          </a:p>
        </p:txBody>
      </p:sp>
      <p:sp>
        <p:nvSpPr>
          <p:cNvPr id="4" name="Rectangle 1">
            <a:extLst>
              <a:ext uri="{FF2B5EF4-FFF2-40B4-BE49-F238E27FC236}">
                <a16:creationId xmlns:a16="http://schemas.microsoft.com/office/drawing/2014/main" id="{2AF727FC-8702-F5D9-BC8E-22CFC1B50BE6}"/>
              </a:ext>
            </a:extLst>
          </p:cNvPr>
          <p:cNvSpPr>
            <a:spLocks noChangeArrowheads="1"/>
          </p:cNvSpPr>
          <p:nvPr/>
        </p:nvSpPr>
        <p:spPr bwMode="auto">
          <a:xfrm>
            <a:off x="2917540" y="811178"/>
            <a:ext cx="654890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49263" fontAlgn="base">
              <a:spcBef>
                <a:spcPct val="0"/>
              </a:spcBef>
              <a:spcAft>
                <a:spcPct val="0"/>
              </a:spcAft>
            </a:pPr>
            <a:r>
              <a:rPr lang="tr-TR" sz="2400" b="1" dirty="0">
                <a:solidFill>
                  <a:srgbClr val="CC0000"/>
                </a:solidFill>
                <a:latin typeface="Times New Roman" pitchFamily="18" charset="0"/>
                <a:ea typeface="Times New Roman" pitchFamily="18" charset="0"/>
                <a:cs typeface="Times New Roman" pitchFamily="18" charset="0"/>
              </a:rPr>
              <a:t>İLAM MAHİYETİNDEKİ BELGELER -3-</a:t>
            </a:r>
            <a:endParaRPr lang="tr-TR" sz="2400" b="1" dirty="0">
              <a:solidFill>
                <a:srgbClr val="CC0000"/>
              </a:solidFill>
              <a:latin typeface="Times New Roman" pitchFamily="18" charset="0"/>
              <a:cs typeface="Times New Roman" pitchFamily="18" charset="0"/>
            </a:endParaRPr>
          </a:p>
        </p:txBody>
      </p:sp>
      <p:sp>
        <p:nvSpPr>
          <p:cNvPr id="5" name="Metin kutusu 4">
            <a:extLst>
              <a:ext uri="{FF2B5EF4-FFF2-40B4-BE49-F238E27FC236}">
                <a16:creationId xmlns:a16="http://schemas.microsoft.com/office/drawing/2014/main" id="{21D33198-EF62-B9F0-09C5-0CFE77BBC0B6}"/>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pic>
        <p:nvPicPr>
          <p:cNvPr id="6" name="Grafik 5" descr="Sunu denetim listesi düz dolguyla">
            <a:extLst>
              <a:ext uri="{FF2B5EF4-FFF2-40B4-BE49-F238E27FC236}">
                <a16:creationId xmlns:a16="http://schemas.microsoft.com/office/drawing/2014/main" id="{D60D4D70-D0CB-7350-2994-C489983086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31" y="2833687"/>
            <a:ext cx="1190625" cy="1190625"/>
          </a:xfrm>
          <a:prstGeom prst="rect">
            <a:avLst/>
          </a:prstGeom>
        </p:spPr>
      </p:pic>
    </p:spTree>
    <p:extLst>
      <p:ext uri="{BB962C8B-B14F-4D97-AF65-F5344CB8AC3E}">
        <p14:creationId xmlns:p14="http://schemas.microsoft.com/office/powerpoint/2010/main" val="3678883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18</a:t>
            </a:fld>
            <a:endParaRPr lang="tr-TR" dirty="0"/>
          </a:p>
        </p:txBody>
      </p:sp>
      <p:sp>
        <p:nvSpPr>
          <p:cNvPr id="3" name="Rectangle 1"/>
          <p:cNvSpPr>
            <a:spLocks noChangeArrowheads="1"/>
          </p:cNvSpPr>
          <p:nvPr/>
        </p:nvSpPr>
        <p:spPr bwMode="auto">
          <a:xfrm>
            <a:off x="1191462" y="2106102"/>
            <a:ext cx="9809073"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Taşınmaza ve buna ilişkin ayni haklara, aile ve şahsın hukukuna ilişkin ilamlar (HMK.350 m.), Boşanma Kararının Eklentisi Niteliğinde Olan Yargılama Gideri, İştirak ve Yoksulluk Nafakası, Vekalet Ücreti Gibi Alacaklarının İcraya Konulabilmesi İçin Kesinleşmesi Şarttır.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Mahkumiyete ilişkin ceza ilamlarının tazminat ve yargılama giderlerine ilişkin kısımları, (5275 sayılı Ceza ve Güvenlik Tedbirlerinin İnfazı Hakkındaki Kanun’un 4.maddesi),</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Kira tespit ilamları(12.11.1979 tarih 1979/1-3 sayılı İçtihadı Birleştirme Kararı),</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Menfi tespit davasına ilişkin ilamlar ( İİK 72. Madde),</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Yabancı Mahkeme ilamlarının </a:t>
            </a:r>
            <a:r>
              <a:rPr lang="tr-TR" sz="2000" dirty="0" err="1">
                <a:latin typeface="Times New Roman" panose="02020603050405020304" pitchFamily="18" charset="0"/>
                <a:cs typeface="Times New Roman" panose="02020603050405020304" pitchFamily="18" charset="0"/>
              </a:rPr>
              <a:t>tenfizi</a:t>
            </a:r>
            <a:r>
              <a:rPr lang="tr-TR" sz="2000" dirty="0">
                <a:latin typeface="Times New Roman" panose="02020603050405020304" pitchFamily="18" charset="0"/>
                <a:cs typeface="Times New Roman" panose="02020603050405020304" pitchFamily="18" charset="0"/>
              </a:rPr>
              <a:t> hakkındaki kararlar ( MÖHUK. 41/2 ),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Sayıştay Kararları (832 sayılı Sayıştay Kanunu 64. Madde),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Mülkiyetin tespitine ilişkin olmaları nedeniyle istihkak davasının kabulüne dair ilamlar kesinleşmeden infaz edilemez.</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Boşanma Kararı ile Birlikte Verilen Tedbir Nafakaları ile Boşanma Davası Dışında Verilen İştirak, Yoksulluk ve Yardım Nafakaları İçin Kesinleşme Aranmaz.</a:t>
            </a:r>
          </a:p>
        </p:txBody>
      </p:sp>
      <p:sp>
        <p:nvSpPr>
          <p:cNvPr id="4" name="1 Başlık"/>
          <p:cNvSpPr txBox="1">
            <a:spLocks/>
          </p:cNvSpPr>
          <p:nvPr/>
        </p:nvSpPr>
        <p:spPr>
          <a:xfrm>
            <a:off x="2383298" y="887698"/>
            <a:ext cx="8339802" cy="504056"/>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CC0000"/>
                </a:solidFill>
                <a:latin typeface="Times New Roman" pitchFamily="18" charset="0"/>
                <a:ea typeface="Times New Roman" pitchFamily="18" charset="0"/>
                <a:cs typeface="Times New Roman" pitchFamily="18" charset="0"/>
              </a:rPr>
              <a:t>KESİNLEŞMEDEN İCRAYA KONULAMAYAN İLAMLAR</a:t>
            </a:r>
            <a:r>
              <a:rPr lang="tr-TR" sz="2400" b="1" dirty="0">
                <a:solidFill>
                  <a:srgbClr val="CC0000"/>
                </a:solidFill>
                <a:latin typeface="Times New Roman" pitchFamily="18" charset="0"/>
                <a:cs typeface="Times New Roman" pitchFamily="18" charset="0"/>
              </a:rPr>
              <a:t/>
            </a:r>
            <a:br>
              <a:rPr lang="tr-TR" sz="2400" b="1" dirty="0">
                <a:solidFill>
                  <a:srgbClr val="CC0000"/>
                </a:solidFill>
                <a:latin typeface="Times New Roman" pitchFamily="18" charset="0"/>
                <a:cs typeface="Times New Roman" pitchFamily="18" charset="0"/>
              </a:rPr>
            </a:br>
            <a:endParaRPr lang="tr-TR" sz="2400" b="1" dirty="0">
              <a:solidFill>
                <a:srgbClr val="CC0000"/>
              </a:solidFill>
            </a:endParaRPr>
          </a:p>
        </p:txBody>
      </p:sp>
      <p:sp>
        <p:nvSpPr>
          <p:cNvPr id="5" name="Metin kutusu 4">
            <a:extLst>
              <a:ext uri="{FF2B5EF4-FFF2-40B4-BE49-F238E27FC236}">
                <a16:creationId xmlns:a16="http://schemas.microsoft.com/office/drawing/2014/main" id="{C417B01F-D110-8F1B-E577-CD1AB94F890F}"/>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pic>
        <p:nvPicPr>
          <p:cNvPr id="7" name="Grafik 6" descr="Yorum Önemli ana hat">
            <a:extLst>
              <a:ext uri="{FF2B5EF4-FFF2-40B4-BE49-F238E27FC236}">
                <a16:creationId xmlns:a16="http://schemas.microsoft.com/office/drawing/2014/main" id="{7936B1E1-020D-CA24-1EBE-1B85CF79243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38797" y="1290778"/>
            <a:ext cx="914400" cy="914400"/>
          </a:xfrm>
          <a:prstGeom prst="rect">
            <a:avLst/>
          </a:prstGeom>
        </p:spPr>
      </p:pic>
      <p:pic>
        <p:nvPicPr>
          <p:cNvPr id="9" name="Grafik 8" descr="Öncelikler düz dolguyla">
            <a:extLst>
              <a:ext uri="{FF2B5EF4-FFF2-40B4-BE49-F238E27FC236}">
                <a16:creationId xmlns:a16="http://schemas.microsoft.com/office/drawing/2014/main" id="{1042D14A-33CF-13E1-F7CE-152B39EC1CD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8000" y="4654797"/>
            <a:ext cx="914400" cy="914400"/>
          </a:xfrm>
          <a:prstGeom prst="rect">
            <a:avLst/>
          </a:prstGeom>
        </p:spPr>
      </p:pic>
    </p:spTree>
    <p:extLst>
      <p:ext uri="{BB962C8B-B14F-4D97-AF65-F5344CB8AC3E}">
        <p14:creationId xmlns:p14="http://schemas.microsoft.com/office/powerpoint/2010/main" val="3528016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19</a:t>
            </a:fld>
            <a:endParaRPr lang="tr-TR" dirty="0"/>
          </a:p>
        </p:txBody>
      </p:sp>
      <p:pic>
        <p:nvPicPr>
          <p:cNvPr id="3" name="Resim 2"/>
          <p:cNvPicPr>
            <a:picLocks noChangeAspect="1"/>
          </p:cNvPicPr>
          <p:nvPr/>
        </p:nvPicPr>
        <p:blipFill>
          <a:blip r:embed="rId2"/>
          <a:stretch>
            <a:fillRect/>
          </a:stretch>
        </p:blipFill>
        <p:spPr>
          <a:xfrm>
            <a:off x="8743697" y="930048"/>
            <a:ext cx="2231959" cy="2795612"/>
          </a:xfrm>
          <a:prstGeom prst="rect">
            <a:avLst/>
          </a:prstGeom>
        </p:spPr>
      </p:pic>
      <p:sp>
        <p:nvSpPr>
          <p:cNvPr id="4" name="Alt Başlık 2"/>
          <p:cNvSpPr txBox="1">
            <a:spLocks/>
          </p:cNvSpPr>
          <p:nvPr/>
        </p:nvSpPr>
        <p:spPr>
          <a:xfrm>
            <a:off x="1111821" y="2134560"/>
            <a:ext cx="7527354" cy="180065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tr-TR" sz="2000" dirty="0">
                <a:latin typeface="Times New Roman" pitchFamily="18" charset="0"/>
                <a:ea typeface="Times New Roman" pitchFamily="18" charset="0"/>
                <a:cs typeface="Times New Roman" pitchFamily="18" charset="0"/>
              </a:rPr>
              <a:t>HMK'nun 297 maddesindeki unsurları taşımadığı ve dolayısıyla ilam niteliğinde sayılamayacağı için gerekçeli karar ibraz edilmeden ilam hükmü taşımamaktadır. Yargıtay 12 </a:t>
            </a:r>
            <a:r>
              <a:rPr lang="tr-TR" sz="2000" dirty="0" err="1">
                <a:latin typeface="Times New Roman" pitchFamily="18" charset="0"/>
                <a:ea typeface="Times New Roman" pitchFamily="18" charset="0"/>
                <a:cs typeface="Times New Roman" pitchFamily="18" charset="0"/>
              </a:rPr>
              <a:t>HD.sinin</a:t>
            </a:r>
            <a:r>
              <a:rPr lang="tr-TR" sz="2000" dirty="0">
                <a:latin typeface="Times New Roman" pitchFamily="18" charset="0"/>
                <a:ea typeface="Times New Roman" pitchFamily="18" charset="0"/>
                <a:cs typeface="Times New Roman" pitchFamily="18" charset="0"/>
              </a:rPr>
              <a:t> </a:t>
            </a:r>
            <a:r>
              <a:rPr lang="es-ES" sz="2000" dirty="0">
                <a:latin typeface="Times New Roman" pitchFamily="18" charset="0"/>
                <a:ea typeface="Times New Roman" pitchFamily="18" charset="0"/>
                <a:cs typeface="Times New Roman" pitchFamily="18" charset="0"/>
              </a:rPr>
              <a:t>2014/31353</a:t>
            </a:r>
            <a:r>
              <a:rPr lang="tr-TR" sz="2000" dirty="0">
                <a:latin typeface="Times New Roman" pitchFamily="18" charset="0"/>
                <a:ea typeface="Times New Roman" pitchFamily="18" charset="0"/>
                <a:cs typeface="Times New Roman" pitchFamily="18" charset="0"/>
              </a:rPr>
              <a:t>E-</a:t>
            </a:r>
            <a:r>
              <a:rPr lang="es-ES" sz="2000" dirty="0">
                <a:latin typeface="Times New Roman" pitchFamily="18" charset="0"/>
                <a:ea typeface="Times New Roman" pitchFamily="18" charset="0"/>
                <a:cs typeface="Times New Roman" pitchFamily="18" charset="0"/>
              </a:rPr>
              <a:t>2015/6200</a:t>
            </a:r>
            <a:r>
              <a:rPr lang="tr-TR" sz="2000" dirty="0">
                <a:latin typeface="Times New Roman" pitchFamily="18" charset="0"/>
                <a:ea typeface="Times New Roman" pitchFamily="18" charset="0"/>
                <a:cs typeface="Times New Roman" pitchFamily="18" charset="0"/>
              </a:rPr>
              <a:t>K Sayılı ilam.</a:t>
            </a:r>
          </a:p>
        </p:txBody>
      </p:sp>
      <p:sp>
        <p:nvSpPr>
          <p:cNvPr id="5" name="Metin kutusu 4">
            <a:extLst>
              <a:ext uri="{FF2B5EF4-FFF2-40B4-BE49-F238E27FC236}">
                <a16:creationId xmlns:a16="http://schemas.microsoft.com/office/drawing/2014/main" id="{083BB5FC-5103-7A3F-DF5A-101573D61BBD}"/>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
        <p:nvSpPr>
          <p:cNvPr id="6" name="Metin kutusu 5">
            <a:extLst>
              <a:ext uri="{FF2B5EF4-FFF2-40B4-BE49-F238E27FC236}">
                <a16:creationId xmlns:a16="http://schemas.microsoft.com/office/drawing/2014/main" id="{111DA503-1720-6595-801B-EFA20723AF53}"/>
              </a:ext>
            </a:extLst>
          </p:cNvPr>
          <p:cNvSpPr txBox="1"/>
          <p:nvPr/>
        </p:nvSpPr>
        <p:spPr>
          <a:xfrm>
            <a:off x="1225075" y="930048"/>
            <a:ext cx="7223600" cy="1200329"/>
          </a:xfrm>
          <a:prstGeom prst="rect">
            <a:avLst/>
          </a:prstGeom>
          <a:noFill/>
        </p:spPr>
        <p:txBody>
          <a:bodyPr wrap="square" rtlCol="0">
            <a:spAutoFit/>
          </a:bodyPr>
          <a:lstStyle/>
          <a:p>
            <a:pPr algn="ctr"/>
            <a:r>
              <a:rPr lang="tr-TR" sz="2400" b="1" dirty="0">
                <a:solidFill>
                  <a:srgbClr val="CC0000"/>
                </a:solidFill>
                <a:latin typeface="Timesin"/>
              </a:rPr>
              <a:t>Mahkeme Kısa Kararının (Hüküm Özetinin – Karar Duruşma </a:t>
            </a:r>
            <a:r>
              <a:rPr lang="tr-TR" sz="2400" b="1" dirty="0" smtClean="0">
                <a:solidFill>
                  <a:srgbClr val="CC0000"/>
                </a:solidFill>
                <a:latin typeface="Timesin"/>
              </a:rPr>
              <a:t>Tutanağı) </a:t>
            </a:r>
            <a:r>
              <a:rPr lang="tr-TR" sz="2400" b="1" dirty="0">
                <a:solidFill>
                  <a:srgbClr val="CC0000"/>
                </a:solidFill>
                <a:latin typeface="Timesin"/>
              </a:rPr>
              <a:t>İlam Hükmünde Değildir.</a:t>
            </a:r>
          </a:p>
        </p:txBody>
      </p:sp>
      <p:sp>
        <p:nvSpPr>
          <p:cNvPr id="7" name="Metin kutusu 6">
            <a:extLst>
              <a:ext uri="{FF2B5EF4-FFF2-40B4-BE49-F238E27FC236}">
                <a16:creationId xmlns:a16="http://schemas.microsoft.com/office/drawing/2014/main" id="{CE5AD018-1BCF-9614-356A-895D52A6A795}"/>
              </a:ext>
            </a:extLst>
          </p:cNvPr>
          <p:cNvSpPr txBox="1"/>
          <p:nvPr/>
        </p:nvSpPr>
        <p:spPr>
          <a:xfrm>
            <a:off x="1111821" y="3725660"/>
            <a:ext cx="9968358" cy="1323439"/>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İlam niteliğine haiz olmayan kısa karara dayalı olarak takip başlatılamayacağı, takip tarihinden sonra ilamın takip dosyasına sunularak icra emrinin borçluya tebliğe çıkartılmasının da bu durumu değiştirmeyeceği (İstanbul BAM. 20. HD. 24.02.2022 T. E: 2021/1651, K: 668)</a:t>
            </a:r>
            <a:endParaRPr lang="tr-TR" sz="2000" dirty="0">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80308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a:t>
            </a:fld>
            <a:endParaRPr lang="tr-TR" dirty="0"/>
          </a:p>
        </p:txBody>
      </p:sp>
      <p:sp>
        <p:nvSpPr>
          <p:cNvPr id="3" name="2 İçerik Yer Tutucusu"/>
          <p:cNvSpPr txBox="1">
            <a:spLocks/>
          </p:cNvSpPr>
          <p:nvPr/>
        </p:nvSpPr>
        <p:spPr>
          <a:xfrm>
            <a:off x="6251109" y="2132856"/>
            <a:ext cx="5389507" cy="4032448"/>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endParaRPr lang="tr-TR"/>
          </a:p>
          <a:p>
            <a:pPr marL="0" indent="0" algn="just">
              <a:lnSpc>
                <a:spcPct val="150000"/>
              </a:lnSpc>
              <a:buFont typeface="Arial" panose="020B0604020202020204" pitchFamily="34" charset="0"/>
              <a:buNone/>
            </a:pPr>
            <a:r>
              <a:rPr lang="tr-TR" sz="6400">
                <a:latin typeface="Times New Roman" pitchFamily="18" charset="0"/>
                <a:cs typeface="Times New Roman" pitchFamily="18" charset="0"/>
              </a:rPr>
              <a:t>	Katılımcılara, icra iflas kanunu ve diğer mevzuatta yer alan Takip yollarına ilişkin gerekli olan bilgi ve beceriyi kazandırmak,   takiplerin kabulü, takip talebi ve dayanak belgeye uygun doğru ödeme ve icra emrinin düzenlenerek süresinde tebliğinin önemi konusunda farkındalık oluşturmak, uygulama birliğini sağlamaktır.</a:t>
            </a:r>
            <a:endParaRPr lang="tr-TR" sz="4800">
              <a:latin typeface="Times New Roman" pitchFamily="18" charset="0"/>
              <a:cs typeface="Times New Roman" pitchFamily="18" charset="0"/>
            </a:endParaRPr>
          </a:p>
          <a:p>
            <a:pPr marL="0" indent="0" algn="just">
              <a:lnSpc>
                <a:spcPct val="150000"/>
              </a:lnSpc>
              <a:buFont typeface="Arial" panose="020B0604020202020204" pitchFamily="34" charset="0"/>
              <a:buNone/>
            </a:pPr>
            <a:r>
              <a:rPr lang="tr-TR" sz="2600">
                <a:latin typeface="Times New Roman" pitchFamily="18" charset="0"/>
                <a:cs typeface="Times New Roman" pitchFamily="18" charset="0"/>
              </a:rPr>
              <a:t>. </a:t>
            </a:r>
            <a:endParaRPr lang="tr-TR" sz="2600" dirty="0">
              <a:latin typeface="Times New Roman" pitchFamily="18" charset="0"/>
              <a:cs typeface="Times New Roman" pitchFamily="18" charset="0"/>
            </a:endParaRPr>
          </a:p>
        </p:txBody>
      </p:sp>
      <p:sp>
        <p:nvSpPr>
          <p:cNvPr id="4" name="3 Dikdörtgen"/>
          <p:cNvSpPr/>
          <p:nvPr/>
        </p:nvSpPr>
        <p:spPr>
          <a:xfrm>
            <a:off x="6095999" y="1052736"/>
            <a:ext cx="5544617" cy="584775"/>
          </a:xfrm>
          <a:prstGeom prst="rect">
            <a:avLst/>
          </a:prstGeom>
        </p:spPr>
        <p:txBody>
          <a:bodyPr wrap="square">
            <a:spAutoFit/>
          </a:bodyPr>
          <a:lstStyle/>
          <a:p>
            <a:pPr algn="ctr"/>
            <a:r>
              <a:rPr lang="tr-TR" sz="3200" b="1" dirty="0">
                <a:solidFill>
                  <a:srgbClr val="FF0000"/>
                </a:solidFill>
                <a:latin typeface="Times New Roman" pitchFamily="18" charset="0"/>
                <a:cs typeface="Times New Roman" pitchFamily="18" charset="0"/>
              </a:rPr>
              <a:t>EĞİTİMİN AMACI</a:t>
            </a:r>
            <a:endParaRPr lang="tr-TR" sz="3200" b="1" dirty="0">
              <a:solidFill>
                <a:srgbClr val="FF0000"/>
              </a:solidFill>
            </a:endParaRPr>
          </a:p>
        </p:txBody>
      </p:sp>
      <p:pic>
        <p:nvPicPr>
          <p:cNvPr id="5" name="Grafik 8" descr="Sınıf ana hat">
            <a:extLst>
              <a:ext uri="{FF2B5EF4-FFF2-40B4-BE49-F238E27FC236}">
                <a16:creationId xmlns:a16="http://schemas.microsoft.com/office/drawing/2014/main" id="{F4E66DBE-54EA-5D56-2D42-B2746153AD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31504" y="1637511"/>
            <a:ext cx="3528392" cy="3663697"/>
          </a:xfrm>
          <a:prstGeom prst="rect">
            <a:avLst/>
          </a:prstGeom>
        </p:spPr>
      </p:pic>
    </p:spTree>
    <p:extLst>
      <p:ext uri="{BB962C8B-B14F-4D97-AF65-F5344CB8AC3E}">
        <p14:creationId xmlns:p14="http://schemas.microsoft.com/office/powerpoint/2010/main" val="178498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20</a:t>
            </a:fld>
            <a:endParaRPr lang="tr-TR" dirty="0"/>
          </a:p>
        </p:txBody>
      </p:sp>
      <p:pic>
        <p:nvPicPr>
          <p:cNvPr id="3" name="Resim 2"/>
          <p:cNvPicPr>
            <a:picLocks noChangeAspect="1"/>
          </p:cNvPicPr>
          <p:nvPr/>
        </p:nvPicPr>
        <p:blipFill>
          <a:blip r:embed="rId2"/>
          <a:stretch>
            <a:fillRect/>
          </a:stretch>
        </p:blipFill>
        <p:spPr>
          <a:xfrm>
            <a:off x="912946" y="1841186"/>
            <a:ext cx="2535356" cy="3175628"/>
          </a:xfrm>
          <a:prstGeom prst="rect">
            <a:avLst/>
          </a:prstGeom>
        </p:spPr>
      </p:pic>
      <p:sp>
        <p:nvSpPr>
          <p:cNvPr id="4" name="Alt Başlık 2"/>
          <p:cNvSpPr txBox="1">
            <a:spLocks/>
          </p:cNvSpPr>
          <p:nvPr/>
        </p:nvSpPr>
        <p:spPr>
          <a:xfrm>
            <a:off x="3772026" y="3317677"/>
            <a:ext cx="6879906" cy="180065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tr-TR" sz="2000" dirty="0">
                <a:latin typeface="Times New Roman" pitchFamily="18" charset="0"/>
                <a:ea typeface="Times New Roman" pitchFamily="18" charset="0"/>
                <a:cs typeface="Times New Roman" pitchFamily="18" charset="0"/>
              </a:rPr>
              <a:t>Değişik İş olarak verilen ihtiyati tedbir veya ihtiyati haciz kararları ilam veya ilam niteliğinde belge değildir. </a:t>
            </a:r>
            <a:r>
              <a:rPr lang="tr-TR" sz="2000" i="1" dirty="0">
                <a:latin typeface="Times New Roman" pitchFamily="18" charset="0"/>
                <a:ea typeface="Times New Roman" pitchFamily="18" charset="0"/>
                <a:cs typeface="Times New Roman" pitchFamily="18" charset="0"/>
              </a:rPr>
              <a:t>(Yargıtay 12. Hukuk Dairesi 01/03/2011 tarih ve 2010/22235 – 201/2194 E.K.)</a:t>
            </a:r>
          </a:p>
        </p:txBody>
      </p:sp>
      <p:sp>
        <p:nvSpPr>
          <p:cNvPr id="5" name="Metin kutusu 4">
            <a:extLst>
              <a:ext uri="{FF2B5EF4-FFF2-40B4-BE49-F238E27FC236}">
                <a16:creationId xmlns:a16="http://schemas.microsoft.com/office/drawing/2014/main" id="{083BB5FC-5103-7A3F-DF5A-101573D61BBD}"/>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
        <p:nvSpPr>
          <p:cNvPr id="6" name="Metin kutusu 5">
            <a:extLst>
              <a:ext uri="{FF2B5EF4-FFF2-40B4-BE49-F238E27FC236}">
                <a16:creationId xmlns:a16="http://schemas.microsoft.com/office/drawing/2014/main" id="{111DA503-1720-6595-801B-EFA20723AF53}"/>
              </a:ext>
            </a:extLst>
          </p:cNvPr>
          <p:cNvSpPr txBox="1"/>
          <p:nvPr/>
        </p:nvSpPr>
        <p:spPr>
          <a:xfrm>
            <a:off x="3600179" y="1130073"/>
            <a:ext cx="7223600" cy="830997"/>
          </a:xfrm>
          <a:prstGeom prst="rect">
            <a:avLst/>
          </a:prstGeom>
          <a:noFill/>
        </p:spPr>
        <p:txBody>
          <a:bodyPr wrap="square" rtlCol="0">
            <a:spAutoFit/>
          </a:bodyPr>
          <a:lstStyle/>
          <a:p>
            <a:pPr algn="ctr"/>
            <a:r>
              <a:rPr lang="tr-TR" sz="2400" b="1" dirty="0">
                <a:solidFill>
                  <a:srgbClr val="CC0000"/>
                </a:solidFill>
                <a:latin typeface="Timesin"/>
              </a:rPr>
              <a:t>Mahkemelerce Değişik İş Üzerinden Verilen </a:t>
            </a:r>
            <a:r>
              <a:rPr lang="tr-TR" sz="2400" b="1" dirty="0" smtClean="0">
                <a:solidFill>
                  <a:srgbClr val="CC0000"/>
                </a:solidFill>
                <a:latin typeface="Timesin"/>
              </a:rPr>
              <a:t>Kararlar </a:t>
            </a:r>
            <a:r>
              <a:rPr lang="tr-TR" sz="2400" b="1" dirty="0">
                <a:solidFill>
                  <a:srgbClr val="CC0000"/>
                </a:solidFill>
                <a:latin typeface="Timesin"/>
              </a:rPr>
              <a:t>İlam Hükmünde Değildir.</a:t>
            </a:r>
          </a:p>
        </p:txBody>
      </p:sp>
      <p:pic>
        <p:nvPicPr>
          <p:cNvPr id="8" name="Grafik 5" descr="Uyarı düz dolguyla">
            <a:extLst>
              <a:ext uri="{FF2B5EF4-FFF2-40B4-BE49-F238E27FC236}">
                <a16:creationId xmlns:a16="http://schemas.microsoft.com/office/drawing/2014/main" id="{5F13BD43-36D8-E8F6-2E13-60525C93A1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12660" y="1976740"/>
            <a:ext cx="1398637" cy="1398637"/>
          </a:xfrm>
          <a:prstGeom prst="rect">
            <a:avLst/>
          </a:prstGeom>
        </p:spPr>
      </p:pic>
    </p:spTree>
    <p:extLst>
      <p:ext uri="{BB962C8B-B14F-4D97-AF65-F5344CB8AC3E}">
        <p14:creationId xmlns:p14="http://schemas.microsoft.com/office/powerpoint/2010/main" val="118102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21</a:t>
            </a:fld>
            <a:endParaRPr lang="tr-TR" dirty="0"/>
          </a:p>
        </p:txBody>
      </p:sp>
      <p:sp>
        <p:nvSpPr>
          <p:cNvPr id="3" name="Metin kutusu 2"/>
          <p:cNvSpPr txBox="1"/>
          <p:nvPr/>
        </p:nvSpPr>
        <p:spPr>
          <a:xfrm>
            <a:off x="1235459" y="3030091"/>
            <a:ext cx="9721080" cy="2308324"/>
          </a:xfrm>
          <a:prstGeom prst="rect">
            <a:avLst/>
          </a:prstGeom>
        </p:spPr>
        <p:txBody>
          <a:bodyPr wrap="square" rtlCol="0">
            <a:spAutoFit/>
          </a:bodyPr>
          <a:lstStyle/>
          <a:p>
            <a:pPr algn="just"/>
            <a:r>
              <a:rPr lang="tr-TR" sz="3600" dirty="0">
                <a:latin typeface="Times New Roman" panose="02020603050405020304" pitchFamily="18" charset="0"/>
                <a:cs typeface="Times New Roman" panose="02020603050405020304" pitchFamily="18" charset="0"/>
              </a:rPr>
              <a:t>İlamların Genel Haciz Yolu ile İlamsız Takibe Konu Edilemeyeceği (Yargıtay İçtihadı Birleştirme Büyük Genel Kurulu </a:t>
            </a:r>
            <a:r>
              <a:rPr lang="tr-TR" sz="3600" dirty="0" smtClean="0">
                <a:latin typeface="Times New Roman" panose="02020603050405020304" pitchFamily="18" charset="0"/>
                <a:cs typeface="Times New Roman" panose="02020603050405020304" pitchFamily="18" charset="0"/>
              </a:rPr>
              <a:t>26.05.2017</a:t>
            </a:r>
            <a:r>
              <a:rPr lang="tr-TR" sz="3600" dirty="0" smtClean="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Tarih </a:t>
            </a:r>
            <a:r>
              <a:rPr lang="tr-TR" sz="3600" dirty="0" smtClean="0">
                <a:latin typeface="Times New Roman" panose="02020603050405020304" pitchFamily="18" charset="0"/>
                <a:cs typeface="Times New Roman" panose="02020603050405020304" pitchFamily="18" charset="0"/>
              </a:rPr>
              <a:t>2017/2-2017/3 </a:t>
            </a:r>
            <a:r>
              <a:rPr lang="tr-TR" sz="3600" dirty="0">
                <a:latin typeface="Times New Roman" panose="02020603050405020304" pitchFamily="18" charset="0"/>
                <a:cs typeface="Times New Roman" panose="02020603050405020304" pitchFamily="18" charset="0"/>
              </a:rPr>
              <a:t>E.K.)</a:t>
            </a:r>
          </a:p>
        </p:txBody>
      </p:sp>
      <p:pic>
        <p:nvPicPr>
          <p:cNvPr id="4" name="Grafik 5" descr="Uyarı düz dolguyla">
            <a:extLst>
              <a:ext uri="{FF2B5EF4-FFF2-40B4-BE49-F238E27FC236}">
                <a16:creationId xmlns:a16="http://schemas.microsoft.com/office/drawing/2014/main" id="{FD4B3C25-C9C5-A9B4-6018-C275D0E336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177606" y="767357"/>
            <a:ext cx="1836787" cy="1836787"/>
          </a:xfrm>
          <a:prstGeom prst="rect">
            <a:avLst/>
          </a:prstGeom>
        </p:spPr>
      </p:pic>
      <p:sp>
        <p:nvSpPr>
          <p:cNvPr id="5" name="Metin kutusu 4">
            <a:extLst>
              <a:ext uri="{FF2B5EF4-FFF2-40B4-BE49-F238E27FC236}">
                <a16:creationId xmlns:a16="http://schemas.microsoft.com/office/drawing/2014/main" id="{E2C52FC9-0057-298D-C3C1-19AF63184066}"/>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Tree>
    <p:extLst>
      <p:ext uri="{BB962C8B-B14F-4D97-AF65-F5344CB8AC3E}">
        <p14:creationId xmlns:p14="http://schemas.microsoft.com/office/powerpoint/2010/main" val="10645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F46F4BD-E2D3-E404-8C7C-B979FFBE73A9}"/>
              </a:ext>
            </a:extLst>
          </p:cNvPr>
          <p:cNvSpPr>
            <a:spLocks noGrp="1"/>
          </p:cNvSpPr>
          <p:nvPr>
            <p:ph type="sldNum" sz="quarter" idx="12"/>
          </p:nvPr>
        </p:nvSpPr>
        <p:spPr/>
        <p:txBody>
          <a:bodyPr/>
          <a:lstStyle/>
          <a:p>
            <a:fld id="{E1AD279B-308D-4E64-97F1-B815CF0165D6}" type="slidenum">
              <a:rPr lang="tr-TR" smtClean="0"/>
              <a:pPr/>
              <a:t>22</a:t>
            </a:fld>
            <a:endParaRPr lang="tr-TR" dirty="0"/>
          </a:p>
        </p:txBody>
      </p:sp>
      <p:graphicFrame>
        <p:nvGraphicFramePr>
          <p:cNvPr id="3" name="Diyagram 2">
            <a:extLst>
              <a:ext uri="{FF2B5EF4-FFF2-40B4-BE49-F238E27FC236}">
                <a16:creationId xmlns:a16="http://schemas.microsoft.com/office/drawing/2014/main" id="{B01277D9-27E4-C564-BA57-8298A12E7E10}"/>
              </a:ext>
            </a:extLst>
          </p:cNvPr>
          <p:cNvGraphicFramePr/>
          <p:nvPr>
            <p:extLst>
              <p:ext uri="{D42A27DB-BD31-4B8C-83A1-F6EECF244321}">
                <p14:modId xmlns:p14="http://schemas.microsoft.com/office/powerpoint/2010/main" val="2584196978"/>
              </p:ext>
            </p:extLst>
          </p:nvPr>
        </p:nvGraphicFramePr>
        <p:xfrm>
          <a:off x="1233572" y="1848654"/>
          <a:ext cx="9788526"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a:extLst>
              <a:ext uri="{FF2B5EF4-FFF2-40B4-BE49-F238E27FC236}">
                <a16:creationId xmlns:a16="http://schemas.microsoft.com/office/drawing/2014/main" id="{9040FE54-D773-9646-669E-7B6141FDF549}"/>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
        <p:nvSpPr>
          <p:cNvPr id="5" name="Metin kutusu 4">
            <a:extLst>
              <a:ext uri="{FF2B5EF4-FFF2-40B4-BE49-F238E27FC236}">
                <a16:creationId xmlns:a16="http://schemas.microsoft.com/office/drawing/2014/main" id="{C3CFD647-A7FB-63C2-9841-703DD7F75F3A}"/>
              </a:ext>
            </a:extLst>
          </p:cNvPr>
          <p:cNvSpPr txBox="1"/>
          <p:nvPr/>
        </p:nvSpPr>
        <p:spPr>
          <a:xfrm>
            <a:off x="1233572" y="885021"/>
            <a:ext cx="9724855" cy="954107"/>
          </a:xfrm>
          <a:prstGeom prst="rect">
            <a:avLst/>
          </a:prstGeom>
          <a:noFill/>
        </p:spPr>
        <p:txBody>
          <a:bodyPr wrap="square" rtlCol="0">
            <a:spAutoFit/>
          </a:bodyPr>
          <a:lstStyle/>
          <a:p>
            <a:pPr algn="ctr"/>
            <a:r>
              <a:rPr lang="tr-TR" sz="2800" b="1" dirty="0">
                <a:solidFill>
                  <a:srgbClr val="CC0000"/>
                </a:solidFill>
                <a:latin typeface="Times New Roman" panose="02020603050405020304" pitchFamily="18" charset="0"/>
                <a:cs typeface="Times New Roman" panose="02020603050405020304" pitchFamily="18" charset="0"/>
              </a:rPr>
              <a:t>Takip Açmadan İdareye Başvuru Zorunluluğu Olan </a:t>
            </a:r>
          </a:p>
          <a:p>
            <a:pPr algn="ctr"/>
            <a:r>
              <a:rPr lang="tr-TR" sz="2800" b="1" dirty="0">
                <a:solidFill>
                  <a:srgbClr val="CC0000"/>
                </a:solidFill>
                <a:latin typeface="Times New Roman" panose="02020603050405020304" pitchFamily="18" charset="0"/>
                <a:cs typeface="Times New Roman" panose="02020603050405020304" pitchFamily="18" charset="0"/>
              </a:rPr>
              <a:t>İlam ve İlam Niteliğindeki Belgeler</a:t>
            </a:r>
          </a:p>
        </p:txBody>
      </p:sp>
      <p:sp>
        <p:nvSpPr>
          <p:cNvPr id="6" name="Metin kutusu 5">
            <a:extLst>
              <a:ext uri="{FF2B5EF4-FFF2-40B4-BE49-F238E27FC236}">
                <a16:creationId xmlns:a16="http://schemas.microsoft.com/office/drawing/2014/main" id="{29DD7D98-C7B3-AA28-2A5E-59309C8BED1E}"/>
              </a:ext>
            </a:extLst>
          </p:cNvPr>
          <p:cNvSpPr txBox="1"/>
          <p:nvPr/>
        </p:nvSpPr>
        <p:spPr>
          <a:xfrm>
            <a:off x="1552575" y="2295525"/>
            <a:ext cx="312906" cy="400110"/>
          </a:xfrm>
          <a:prstGeom prst="rect">
            <a:avLst/>
          </a:prstGeom>
          <a:noFill/>
        </p:spPr>
        <p:txBody>
          <a:bodyPr wrap="none" rtlCol="0">
            <a:spAutoFit/>
          </a:bodyPr>
          <a:lstStyle/>
          <a:p>
            <a:r>
              <a:rPr lang="tr-TR" sz="20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7" name="Metin kutusu 6">
            <a:extLst>
              <a:ext uri="{FF2B5EF4-FFF2-40B4-BE49-F238E27FC236}">
                <a16:creationId xmlns:a16="http://schemas.microsoft.com/office/drawing/2014/main" id="{22C2AA87-19BB-2A36-426C-4932E5C3C614}"/>
              </a:ext>
            </a:extLst>
          </p:cNvPr>
          <p:cNvSpPr txBox="1"/>
          <p:nvPr/>
        </p:nvSpPr>
        <p:spPr>
          <a:xfrm>
            <a:off x="1928103" y="3228945"/>
            <a:ext cx="312906" cy="400110"/>
          </a:xfrm>
          <a:prstGeom prst="rect">
            <a:avLst/>
          </a:prstGeom>
          <a:noFill/>
        </p:spPr>
        <p:txBody>
          <a:bodyPr wrap="none" rtlCol="0">
            <a:spAutoFit/>
          </a:bodyPr>
          <a:lstStyle/>
          <a:p>
            <a:r>
              <a:rPr lang="tr-TR" sz="20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8" name="Metin kutusu 7">
            <a:extLst>
              <a:ext uri="{FF2B5EF4-FFF2-40B4-BE49-F238E27FC236}">
                <a16:creationId xmlns:a16="http://schemas.microsoft.com/office/drawing/2014/main" id="{9F827949-342F-36E2-2584-F508003955C8}"/>
              </a:ext>
            </a:extLst>
          </p:cNvPr>
          <p:cNvSpPr txBox="1"/>
          <p:nvPr/>
        </p:nvSpPr>
        <p:spPr>
          <a:xfrm>
            <a:off x="1928103" y="4210452"/>
            <a:ext cx="312906" cy="400110"/>
          </a:xfrm>
          <a:prstGeom prst="rect">
            <a:avLst/>
          </a:prstGeom>
          <a:noFill/>
        </p:spPr>
        <p:txBody>
          <a:bodyPr wrap="none" rtlCol="0">
            <a:spAutoFit/>
          </a:bodyPr>
          <a:lstStyle/>
          <a:p>
            <a:r>
              <a:rPr lang="tr-TR" sz="20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sp>
        <p:nvSpPr>
          <p:cNvPr id="9" name="Metin kutusu 8">
            <a:extLst>
              <a:ext uri="{FF2B5EF4-FFF2-40B4-BE49-F238E27FC236}">
                <a16:creationId xmlns:a16="http://schemas.microsoft.com/office/drawing/2014/main" id="{414784DA-FCE3-B783-6957-83A1C5791094}"/>
              </a:ext>
            </a:extLst>
          </p:cNvPr>
          <p:cNvSpPr txBox="1"/>
          <p:nvPr/>
        </p:nvSpPr>
        <p:spPr>
          <a:xfrm>
            <a:off x="1552575" y="5114925"/>
            <a:ext cx="312906" cy="400110"/>
          </a:xfrm>
          <a:prstGeom prst="rect">
            <a:avLst/>
          </a:prstGeom>
          <a:noFill/>
        </p:spPr>
        <p:txBody>
          <a:bodyPr wrap="none" rtlCol="0">
            <a:spAutoFit/>
          </a:bodyPr>
          <a:lstStyle/>
          <a:p>
            <a:r>
              <a:rPr lang="tr-TR" sz="20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1524714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23</a:t>
            </a:fld>
            <a:endParaRPr lang="tr-TR" dirty="0"/>
          </a:p>
        </p:txBody>
      </p:sp>
      <p:graphicFrame>
        <p:nvGraphicFramePr>
          <p:cNvPr id="9" name="Diyagram 8">
            <a:extLst>
              <a:ext uri="{FF2B5EF4-FFF2-40B4-BE49-F238E27FC236}">
                <a16:creationId xmlns:a16="http://schemas.microsoft.com/office/drawing/2014/main" id="{C02F52D4-4A32-C4FF-D399-661A740D73F3}"/>
              </a:ext>
            </a:extLst>
          </p:cNvPr>
          <p:cNvGraphicFramePr/>
          <p:nvPr>
            <p:extLst>
              <p:ext uri="{D42A27DB-BD31-4B8C-83A1-F6EECF244321}">
                <p14:modId xmlns:p14="http://schemas.microsoft.com/office/powerpoint/2010/main" val="431182161"/>
              </p:ext>
            </p:extLst>
          </p:nvPr>
        </p:nvGraphicFramePr>
        <p:xfrm>
          <a:off x="1556985" y="763844"/>
          <a:ext cx="9078029" cy="361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a:extLst>
              <a:ext uri="{FF2B5EF4-FFF2-40B4-BE49-F238E27FC236}">
                <a16:creationId xmlns:a16="http://schemas.microsoft.com/office/drawing/2014/main" id="{27C35896-D4BB-D1C2-B6B4-3AF0B10E5E8D}"/>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
        <p:nvSpPr>
          <p:cNvPr id="11" name="Rectangle 1">
            <a:extLst>
              <a:ext uri="{FF2B5EF4-FFF2-40B4-BE49-F238E27FC236}">
                <a16:creationId xmlns:a16="http://schemas.microsoft.com/office/drawing/2014/main" id="{B3AC6606-8326-71A3-E339-D1376CC5DDA6}"/>
              </a:ext>
            </a:extLst>
          </p:cNvPr>
          <p:cNvSpPr>
            <a:spLocks noChangeArrowheads="1"/>
          </p:cNvSpPr>
          <p:nvPr/>
        </p:nvSpPr>
        <p:spPr bwMode="auto">
          <a:xfrm>
            <a:off x="1215266" y="4741772"/>
            <a:ext cx="957706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 typeface="Arial" panose="020B0604020202020204" pitchFamily="34" charset="0"/>
              <a:buChar char="•"/>
              <a:tabLst>
                <a:tab pos="457200" algn="l"/>
              </a:tabLst>
            </a:pPr>
            <a:r>
              <a:rPr lang="tr-TR" sz="2200" dirty="0" smtClean="0">
                <a:solidFill>
                  <a:srgbClr val="000000"/>
                </a:solidFill>
                <a:latin typeface="Times New Roman" pitchFamily="18" charset="0"/>
                <a:ea typeface="Times New Roman" pitchFamily="18" charset="0"/>
                <a:cs typeface="Times New Roman" pitchFamily="18" charset="0"/>
              </a:rPr>
              <a:t>Taşınır </a:t>
            </a:r>
            <a:r>
              <a:rPr lang="tr-TR" sz="2200" dirty="0">
                <a:solidFill>
                  <a:srgbClr val="000000"/>
                </a:solidFill>
                <a:latin typeface="Times New Roman" pitchFamily="18" charset="0"/>
                <a:ea typeface="Times New Roman" pitchFamily="18" charset="0"/>
                <a:cs typeface="Times New Roman" pitchFamily="18" charset="0"/>
              </a:rPr>
              <a:t>veya Taşınmazların Tahliye ve Teslimi </a:t>
            </a:r>
            <a:r>
              <a:rPr lang="tr-TR" sz="2200" u="sng" dirty="0">
                <a:solidFill>
                  <a:srgbClr val="000000"/>
                </a:solidFill>
                <a:latin typeface="Times New Roman" pitchFamily="18" charset="0"/>
                <a:ea typeface="Times New Roman" pitchFamily="18" charset="0"/>
                <a:cs typeface="Times New Roman" pitchFamily="18" charset="0"/>
              </a:rPr>
              <a:t>(Örnek No:2)</a:t>
            </a:r>
          </a:p>
          <a:p>
            <a:pPr marL="342900" indent="-342900" fontAlgn="base">
              <a:spcBef>
                <a:spcPct val="0"/>
              </a:spcBef>
              <a:spcAft>
                <a:spcPct val="0"/>
              </a:spcAft>
              <a:buFont typeface="Arial" panose="020B0604020202020204" pitchFamily="34" charset="0"/>
              <a:buChar char="•"/>
              <a:tabLst>
                <a:tab pos="457200" algn="l"/>
              </a:tabLst>
            </a:pPr>
            <a:endParaRPr lang="tr-TR" sz="2200" dirty="0">
              <a:latin typeface="Times New Roman" pitchFamily="18" charset="0"/>
              <a:cs typeface="Times New Roman" pitchFamily="18" charset="0"/>
            </a:endParaRPr>
          </a:p>
          <a:p>
            <a:pPr marL="342900" indent="-342900" algn="just" eaLnBrk="0" fontAlgn="base" hangingPunct="0">
              <a:spcBef>
                <a:spcPct val="0"/>
              </a:spcBef>
              <a:spcAft>
                <a:spcPct val="0"/>
              </a:spcAft>
              <a:buFont typeface="Arial" panose="020B0604020202020204" pitchFamily="34" charset="0"/>
              <a:buChar char="•"/>
              <a:tabLst>
                <a:tab pos="457200" algn="l"/>
              </a:tabLst>
            </a:pPr>
            <a:r>
              <a:rPr lang="tr-TR" sz="2200" dirty="0">
                <a:solidFill>
                  <a:srgbClr val="000000"/>
                </a:solidFill>
                <a:latin typeface="Times New Roman" pitchFamily="18" charset="0"/>
                <a:ea typeface="Times New Roman" pitchFamily="18" charset="0"/>
                <a:cs typeface="Times New Roman" pitchFamily="18" charset="0"/>
              </a:rPr>
              <a:t>Bir işin yapılmasına ve yapılmamasına ilişkin ilamların icrası (tüm ilamlı icra takiplerinde kullanılacak icra emri) </a:t>
            </a:r>
            <a:r>
              <a:rPr lang="tr-TR" sz="2200" u="sng" dirty="0">
                <a:solidFill>
                  <a:srgbClr val="000000"/>
                </a:solidFill>
                <a:latin typeface="Times New Roman" pitchFamily="18" charset="0"/>
                <a:ea typeface="Times New Roman" pitchFamily="18" charset="0"/>
                <a:cs typeface="Times New Roman" pitchFamily="18" charset="0"/>
              </a:rPr>
              <a:t>(Örnek No:4-5</a:t>
            </a:r>
            <a:r>
              <a:rPr lang="tr-TR" sz="2200" u="sng" dirty="0" smtClean="0">
                <a:solidFill>
                  <a:srgbClr val="000000"/>
                </a:solidFill>
                <a:latin typeface="Times New Roman" pitchFamily="18" charset="0"/>
                <a:ea typeface="Times New Roman" pitchFamily="18" charset="0"/>
                <a:cs typeface="Times New Roman" pitchFamily="18" charset="0"/>
              </a:rPr>
              <a:t>)</a:t>
            </a:r>
            <a:endParaRPr lang="tr-TR" sz="2200" dirty="0">
              <a:latin typeface="Times New Roman" pitchFamily="18" charset="0"/>
              <a:cs typeface="Times New Roman" pitchFamily="18" charset="0"/>
            </a:endParaRPr>
          </a:p>
        </p:txBody>
      </p:sp>
      <p:sp>
        <p:nvSpPr>
          <p:cNvPr id="3" name="Metin kutusu 2"/>
          <p:cNvSpPr txBox="1"/>
          <p:nvPr/>
        </p:nvSpPr>
        <p:spPr>
          <a:xfrm>
            <a:off x="1556985" y="4372440"/>
            <a:ext cx="9235345"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İCRA İFLAS KANUNU YÖNETMELİĞİNDE DÜZENLENEN MATBU EVRAKLARDAN</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238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24</a:t>
            </a:fld>
            <a:endParaRPr lang="tr-TR" dirty="0"/>
          </a:p>
        </p:txBody>
      </p:sp>
      <p:graphicFrame>
        <p:nvGraphicFramePr>
          <p:cNvPr id="5" name="Diyagram 4">
            <a:extLst>
              <a:ext uri="{FF2B5EF4-FFF2-40B4-BE49-F238E27FC236}">
                <a16:creationId xmlns:a16="http://schemas.microsoft.com/office/drawing/2014/main" id="{591433B7-9E7B-723A-907C-49BB7527C1F0}"/>
              </a:ext>
            </a:extLst>
          </p:cNvPr>
          <p:cNvGraphicFramePr/>
          <p:nvPr>
            <p:extLst>
              <p:ext uri="{D42A27DB-BD31-4B8C-83A1-F6EECF244321}">
                <p14:modId xmlns:p14="http://schemas.microsoft.com/office/powerpoint/2010/main" val="655029401"/>
              </p:ext>
            </p:extLst>
          </p:nvPr>
        </p:nvGraphicFramePr>
        <p:xfrm>
          <a:off x="2079956" y="1154215"/>
          <a:ext cx="8032088" cy="2090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çerik Yer Tutucusu 2">
            <a:extLst>
              <a:ext uri="{FF2B5EF4-FFF2-40B4-BE49-F238E27FC236}">
                <a16:creationId xmlns:a16="http://schemas.microsoft.com/office/drawing/2014/main" id="{E1A7D415-8DF3-4689-CE23-6D1CFFE5A102}"/>
              </a:ext>
            </a:extLst>
          </p:cNvPr>
          <p:cNvSpPr txBox="1">
            <a:spLocks/>
          </p:cNvSpPr>
          <p:nvPr/>
        </p:nvSpPr>
        <p:spPr>
          <a:xfrm>
            <a:off x="1375028" y="3429000"/>
            <a:ext cx="9756576" cy="1113503"/>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200" dirty="0">
                <a:latin typeface="Times New Roman" panose="02020603050405020304" pitchFamily="18" charset="0"/>
                <a:cs typeface="Times New Roman" panose="02020603050405020304" pitchFamily="18" charset="0"/>
              </a:rPr>
              <a:t>İlamın zamanaşımına uğradığı veya zamanaşımının kesildiği veya tatile uğradığı iddiaları icra mahkemesi tarafından resmi vesikalara müsteniden incelenerek icranın geri bırakılmasına veya devamına karar verilir. (İİK 33/a)</a:t>
            </a:r>
          </a:p>
        </p:txBody>
      </p:sp>
      <p:pic>
        <p:nvPicPr>
          <p:cNvPr id="8" name="Grafik 7" descr="Ünlem İşareti düz dolguyla">
            <a:extLst>
              <a:ext uri="{FF2B5EF4-FFF2-40B4-BE49-F238E27FC236}">
                <a16:creationId xmlns:a16="http://schemas.microsoft.com/office/drawing/2014/main" id="{25AA8B36-1C00-DE48-6A55-FA2D2DA1CD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492477" y="1541898"/>
            <a:ext cx="1315064" cy="1315064"/>
          </a:xfrm>
          <a:prstGeom prst="rect">
            <a:avLst/>
          </a:prstGeom>
        </p:spPr>
      </p:pic>
      <p:sp>
        <p:nvSpPr>
          <p:cNvPr id="9" name="Metin kutusu 8">
            <a:extLst>
              <a:ext uri="{FF2B5EF4-FFF2-40B4-BE49-F238E27FC236}">
                <a16:creationId xmlns:a16="http://schemas.microsoft.com/office/drawing/2014/main" id="{04B17F2F-994F-6736-7534-7C8805C0DFAC}"/>
              </a:ext>
            </a:extLst>
          </p:cNvPr>
          <p:cNvSpPr txBox="1"/>
          <p:nvPr/>
        </p:nvSpPr>
        <p:spPr>
          <a:xfrm>
            <a:off x="1595500" y="5011287"/>
            <a:ext cx="9446126" cy="769441"/>
          </a:xfrm>
          <a:prstGeom prst="rect">
            <a:avLst/>
          </a:prstGeom>
        </p:spPr>
        <p:txBody>
          <a:bodyPr wrap="square" rtlCol="0">
            <a:spAutoFit/>
          </a:bodyPr>
          <a:lstStyle/>
          <a:p>
            <a:pPr algn="ctr"/>
            <a:r>
              <a:rPr lang="tr-TR" sz="2200" b="1" dirty="0">
                <a:solidFill>
                  <a:srgbClr val="FF0000"/>
                </a:solidFill>
                <a:latin typeface="Times New Roman" panose="02020603050405020304" pitchFamily="18" charset="0"/>
                <a:cs typeface="Times New Roman" panose="02020603050405020304" pitchFamily="18" charset="0"/>
              </a:rPr>
              <a:t>Zamanaşımını İcra Müdürü resen dikkate alamaz. Bunun İcra Mahkemesinde şikayet yoluyla ileri sürülmesi gerekmektedir.</a:t>
            </a:r>
          </a:p>
        </p:txBody>
      </p:sp>
      <p:sp>
        <p:nvSpPr>
          <p:cNvPr id="10" name="Metin kutusu 9">
            <a:extLst>
              <a:ext uri="{FF2B5EF4-FFF2-40B4-BE49-F238E27FC236}">
                <a16:creationId xmlns:a16="http://schemas.microsoft.com/office/drawing/2014/main" id="{98CA9C79-2A61-4620-7CC8-43FCD3C9E778}"/>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Tree>
    <p:extLst>
      <p:ext uri="{BB962C8B-B14F-4D97-AF65-F5344CB8AC3E}">
        <p14:creationId xmlns:p14="http://schemas.microsoft.com/office/powerpoint/2010/main" val="4163647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25</a:t>
            </a:fld>
            <a:endParaRPr lang="tr-TR" dirty="0"/>
          </a:p>
        </p:txBody>
      </p:sp>
      <p:sp>
        <p:nvSpPr>
          <p:cNvPr id="3" name="Unvan 1"/>
          <p:cNvSpPr txBox="1">
            <a:spLocks/>
          </p:cNvSpPr>
          <p:nvPr/>
        </p:nvSpPr>
        <p:spPr>
          <a:xfrm>
            <a:off x="1625515" y="868399"/>
            <a:ext cx="9351279" cy="44165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İCRANIN GERİ BIRAKILMASI (İİK. 36) (Tehir-i İcra)</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1001260" y="1239925"/>
            <a:ext cx="10189478" cy="11457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200" b="1" dirty="0" smtClean="0">
                <a:latin typeface="Times New Roman" panose="02020603050405020304" pitchFamily="18" charset="0"/>
                <a:cs typeface="Times New Roman" panose="02020603050405020304" pitchFamily="18" charset="0"/>
              </a:rPr>
              <a:t>Kanun değişikliği ile İcranın Geri Bırakılmasına ilişkin kararlar 30/11/2021 tarihi itibariyle </a:t>
            </a:r>
            <a:r>
              <a:rPr lang="tr-TR" sz="2200" b="1" dirty="0" smtClean="0">
                <a:solidFill>
                  <a:srgbClr val="C00000"/>
                </a:solidFill>
                <a:latin typeface="Times New Roman" panose="02020603050405020304" pitchFamily="18" charset="0"/>
                <a:cs typeface="Times New Roman" panose="02020603050405020304" pitchFamily="18" charset="0"/>
              </a:rPr>
              <a:t>«Takibin Yapıldığı Yer İcra Mahkemesinden» </a:t>
            </a:r>
            <a:r>
              <a:rPr lang="tr-TR" sz="2200" b="1" dirty="0" smtClean="0">
                <a:latin typeface="Times New Roman" panose="02020603050405020304" pitchFamily="18" charset="0"/>
                <a:cs typeface="Times New Roman" panose="02020603050405020304" pitchFamily="18" charset="0"/>
              </a:rPr>
              <a:t>verilmektedir. </a:t>
            </a:r>
          </a:p>
          <a:p>
            <a:r>
              <a:rPr lang="tr-TR" sz="2200" b="1" dirty="0" smtClean="0">
                <a:latin typeface="Times New Roman" panose="02020603050405020304" pitchFamily="18" charset="0"/>
                <a:cs typeface="Times New Roman" panose="02020603050405020304" pitchFamily="18" charset="0"/>
              </a:rPr>
              <a:t>Başvuru Süreci Şu Şekildedir. </a:t>
            </a:r>
          </a:p>
          <a:p>
            <a:endParaRPr lang="tr-TR" sz="2200" b="1" dirty="0">
              <a:latin typeface="Times New Roman" panose="02020603050405020304" pitchFamily="18" charset="0"/>
              <a:cs typeface="Times New Roman" panose="02020603050405020304" pitchFamily="18" charset="0"/>
            </a:endParaRPr>
          </a:p>
        </p:txBody>
      </p:sp>
      <p:graphicFrame>
        <p:nvGraphicFramePr>
          <p:cNvPr id="5" name="Diyagram 4"/>
          <p:cNvGraphicFramePr/>
          <p:nvPr>
            <p:extLst>
              <p:ext uri="{D42A27DB-BD31-4B8C-83A1-F6EECF244321}">
                <p14:modId xmlns:p14="http://schemas.microsoft.com/office/powerpoint/2010/main" val="2757166425"/>
              </p:ext>
            </p:extLst>
          </p:nvPr>
        </p:nvGraphicFramePr>
        <p:xfrm>
          <a:off x="1001260" y="2385719"/>
          <a:ext cx="10349609" cy="372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id="{98CA9C79-2A61-4620-7CC8-43FCD3C9E778}"/>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2 : İlamlı İcra Yoluyla Takip</a:t>
            </a:r>
          </a:p>
        </p:txBody>
      </p:sp>
    </p:spTree>
    <p:extLst>
      <p:ext uri="{BB962C8B-B14F-4D97-AF65-F5344CB8AC3E}">
        <p14:creationId xmlns:p14="http://schemas.microsoft.com/office/powerpoint/2010/main" val="382682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26</a:t>
            </a:fld>
            <a:endParaRPr lang="tr-TR" dirty="0"/>
          </a:p>
        </p:txBody>
      </p:sp>
      <p:sp>
        <p:nvSpPr>
          <p:cNvPr id="6" name="Metin kutusu 5"/>
          <p:cNvSpPr txBox="1"/>
          <p:nvPr/>
        </p:nvSpPr>
        <p:spPr>
          <a:xfrm>
            <a:off x="3010224" y="1233947"/>
            <a:ext cx="6935809" cy="830997"/>
          </a:xfrm>
          <a:prstGeom prst="rect">
            <a:avLst/>
          </a:prstGeom>
          <a:noFill/>
        </p:spPr>
        <p:txBody>
          <a:bodyPr wrap="none" rtlCol="0">
            <a:spAutoFit/>
          </a:bodyPr>
          <a:lstStyle/>
          <a:p>
            <a:r>
              <a:rPr lang="tr-TR" sz="2400" b="1" dirty="0">
                <a:solidFill>
                  <a:srgbClr val="CC0000"/>
                </a:solidFill>
                <a:latin typeface="Times New Roman" panose="02020603050405020304" pitchFamily="18" charset="0"/>
                <a:cs typeface="Times New Roman" panose="02020603050405020304" pitchFamily="18" charset="0"/>
              </a:rPr>
              <a:t>KAMBİYO SENETLERİNE ÖZGÜ TAKİP YOLU</a:t>
            </a:r>
          </a:p>
          <a:p>
            <a:pPr algn="ctr"/>
            <a:r>
              <a:rPr lang="tr-TR" sz="2400" b="1" dirty="0">
                <a:solidFill>
                  <a:srgbClr val="CC0000"/>
                </a:solidFill>
                <a:latin typeface="Times New Roman" panose="02020603050405020304" pitchFamily="18" charset="0"/>
                <a:cs typeface="Times New Roman" panose="02020603050405020304" pitchFamily="18" charset="0"/>
              </a:rPr>
              <a:t>(HACİZ YOLU / İFLAS YOLU)</a:t>
            </a:r>
          </a:p>
        </p:txBody>
      </p:sp>
      <p:sp>
        <p:nvSpPr>
          <p:cNvPr id="7" name="2 Alt Başlık"/>
          <p:cNvSpPr txBox="1">
            <a:spLocks/>
          </p:cNvSpPr>
          <p:nvPr/>
        </p:nvSpPr>
        <p:spPr>
          <a:xfrm>
            <a:off x="1266024" y="3030499"/>
            <a:ext cx="9659952" cy="23477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200" dirty="0">
                <a:latin typeface="Times New Roman" pitchFamily="18" charset="0"/>
                <a:cs typeface="Times New Roman" pitchFamily="18" charset="0"/>
              </a:rPr>
              <a:t>Alacağı kıymetli evraka (çek, poliçe veya bono) dayalı olan alacaklı, alacak rehinle temin edilmiş olsa bile kambiyo senetlerine mahsus haciz yolu ile veya borçlu iflasa tabi şahıslardan ise iflas yolu ile takip yapabilir. </a:t>
            </a:r>
          </a:p>
          <a:p>
            <a:pPr algn="just"/>
            <a:r>
              <a:rPr lang="tr-TR" sz="2200" dirty="0">
                <a:latin typeface="Times New Roman" pitchFamily="18" charset="0"/>
                <a:cs typeface="Times New Roman" pitchFamily="18" charset="0"/>
              </a:rPr>
              <a:t>Takip talebi ekinde sunulan senede dayalı takip ise, zorunlu şekil şartlarını gözetmek zorundadır.  </a:t>
            </a:r>
          </a:p>
          <a:p>
            <a:pPr algn="just"/>
            <a:r>
              <a:rPr lang="tr-TR" sz="2200" dirty="0">
                <a:latin typeface="Times New Roman" pitchFamily="18" charset="0"/>
                <a:cs typeface="Times New Roman" pitchFamily="18" charset="0"/>
              </a:rPr>
              <a:t>Borçluya Örnek No: 10 ödeme emri gönderilir.  İtiraz 5 , Ödeme ise 10 gündür. </a:t>
            </a:r>
          </a:p>
          <a:p>
            <a:pPr algn="just">
              <a:buFont typeface="Wingdings" pitchFamily="2" charset="2"/>
              <a:buChar char="v"/>
            </a:pPr>
            <a:endParaRPr lang="tr-TR" sz="2200" dirty="0">
              <a:latin typeface="Times New Roman" pitchFamily="18" charset="0"/>
              <a:cs typeface="Times New Roman" pitchFamily="18" charset="0"/>
            </a:endParaRPr>
          </a:p>
          <a:p>
            <a:pPr algn="just">
              <a:buFont typeface="Arial" panose="020B0604020202020204" pitchFamily="34" charset="0"/>
              <a:buNone/>
            </a:pPr>
            <a:endParaRPr lang="tr-TR" sz="2200" dirty="0">
              <a:latin typeface="Times New Roman" pitchFamily="18" charset="0"/>
              <a:cs typeface="Times New Roman" pitchFamily="18" charset="0"/>
            </a:endParaRPr>
          </a:p>
        </p:txBody>
      </p:sp>
      <p:sp>
        <p:nvSpPr>
          <p:cNvPr id="3" name="Metin kutusu 2">
            <a:extLst>
              <a:ext uri="{FF2B5EF4-FFF2-40B4-BE49-F238E27FC236}">
                <a16:creationId xmlns:a16="http://schemas.microsoft.com/office/drawing/2014/main" id="{16F97C9D-931F-39B1-205C-FA192BD1A4C7}"/>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Tree>
    <p:extLst>
      <p:ext uri="{BB962C8B-B14F-4D97-AF65-F5344CB8AC3E}">
        <p14:creationId xmlns:p14="http://schemas.microsoft.com/office/powerpoint/2010/main" val="2204181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27</a:t>
            </a:fld>
            <a:endParaRPr lang="tr-TR" dirty="0"/>
          </a:p>
        </p:txBody>
      </p:sp>
      <p:sp>
        <p:nvSpPr>
          <p:cNvPr id="3" name="Dikdörtgen 2"/>
          <p:cNvSpPr/>
          <p:nvPr/>
        </p:nvSpPr>
        <p:spPr>
          <a:xfrm>
            <a:off x="1235242" y="1475362"/>
            <a:ext cx="9721515" cy="4401205"/>
          </a:xfrm>
          <a:prstGeom prst="rect">
            <a:avLst/>
          </a:prstGeom>
        </p:spPr>
        <p:txBody>
          <a:bodyPr wrap="square">
            <a:spAutoFit/>
          </a:bodyPr>
          <a:lstStyle/>
          <a:p>
            <a:pPr lvl="1" algn="just">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a:latin typeface="Times New Roman" panose="02020603050405020304" pitchFamily="18" charset="0"/>
                <a:ea typeface="Calibri" panose="020F0502020204030204" pitchFamily="34" charset="0"/>
                <a:cs typeface="Times New Roman" panose="02020603050405020304" pitchFamily="18" charset="0"/>
              </a:rPr>
              <a:t>Bononun şekil şartları Türk Ticaret Kanunun 776 maddesinde sayılmıştır. Buna göre şekil şartlarını şu şekilde sıralayabiliriz.</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Senet metninde “bono” veya “emre muharrer senet” kelimesini ve senet </a:t>
            </a:r>
            <a:r>
              <a:rPr lang="tr-TR" sz="2000" dirty="0" err="1">
                <a:latin typeface="Times New Roman" panose="02020603050405020304" pitchFamily="18" charset="0"/>
                <a:ea typeface="Calibri" panose="020F0502020204030204" pitchFamily="34" charset="0"/>
                <a:cs typeface="Times New Roman" panose="02020603050405020304" pitchFamily="18" charset="0"/>
              </a:rPr>
              <a:t>Türkçe’den</a:t>
            </a:r>
            <a:r>
              <a:rPr lang="tr-TR" sz="2000" dirty="0">
                <a:latin typeface="Times New Roman" panose="02020603050405020304" pitchFamily="18" charset="0"/>
                <a:ea typeface="Calibri" panose="020F0502020204030204" pitchFamily="34" charset="0"/>
                <a:cs typeface="Times New Roman" panose="02020603050405020304" pitchFamily="18" charset="0"/>
              </a:rPr>
              <a:t> başka bir dille yazılmışsa, o dilde bono veya emre yazılı senet karşılığı olarak kullanılan kelimeyi,</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Kayıtsız ve Şartsız belirli bir bedeli ödeme vaadini,</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Vadeyi</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Ödeme yerini,</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Kime veya Kimin Emrine Ödenecek ise onun adını,</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Düzenleme Tarihi ve yerini</a:t>
            </a:r>
          </a:p>
          <a:p>
            <a:pPr marL="342900" lvl="0" indent="-342900" algn="just">
              <a:spcAft>
                <a:spcPts val="0"/>
              </a:spcAft>
              <a:buFont typeface="+mj-lt"/>
              <a:buAutoNum type="arabicPeriod"/>
            </a:pPr>
            <a:r>
              <a:rPr lang="tr-TR" sz="2000" dirty="0">
                <a:latin typeface="Times New Roman" panose="02020603050405020304" pitchFamily="18" charset="0"/>
                <a:ea typeface="Calibri" panose="020F0502020204030204" pitchFamily="34" charset="0"/>
                <a:cs typeface="Times New Roman" panose="02020603050405020304" pitchFamily="18" charset="0"/>
              </a:rPr>
              <a:t>Düzenleyenin İmzasını içerir.</a:t>
            </a:r>
          </a:p>
          <a:p>
            <a:pPr indent="449580" algn="just">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Bononun şekil şartları 2’e ayrılmaktadır. Bunlar ;</a:t>
            </a:r>
          </a:p>
          <a:p>
            <a:pPr marL="342900" lvl="0" indent="-342900" algn="just">
              <a:spcAft>
                <a:spcPts val="0"/>
              </a:spcAft>
              <a:buFont typeface="+mj-lt"/>
              <a:buAutoNum type="arabicParenR"/>
            </a:pPr>
            <a:r>
              <a:rPr lang="tr-TR" sz="2000" dirty="0">
                <a:latin typeface="Times New Roman" panose="02020603050405020304" pitchFamily="18" charset="0"/>
                <a:ea typeface="Calibri" panose="020F0502020204030204" pitchFamily="34" charset="0"/>
                <a:cs typeface="Times New Roman" panose="02020603050405020304" pitchFamily="18" charset="0"/>
              </a:rPr>
              <a:t>Zorunlu Şekil Şartları</a:t>
            </a:r>
          </a:p>
          <a:p>
            <a:pPr marL="342900" lvl="0" indent="-342900" algn="just">
              <a:spcAft>
                <a:spcPts val="0"/>
              </a:spcAft>
              <a:buFont typeface="+mj-lt"/>
              <a:buAutoNum type="arabicParenR"/>
            </a:pPr>
            <a:r>
              <a:rPr lang="tr-TR" sz="2000" dirty="0">
                <a:latin typeface="Times New Roman" panose="02020603050405020304" pitchFamily="18" charset="0"/>
                <a:ea typeface="Calibri" panose="020F0502020204030204" pitchFamily="34" charset="0"/>
                <a:cs typeface="Times New Roman" panose="02020603050405020304" pitchFamily="18" charset="0"/>
              </a:rPr>
              <a:t>Alternatif Şekil Şartları</a:t>
            </a:r>
          </a:p>
        </p:txBody>
      </p:sp>
      <p:sp>
        <p:nvSpPr>
          <p:cNvPr id="4" name="Metin kutusu 3">
            <a:extLst>
              <a:ext uri="{FF2B5EF4-FFF2-40B4-BE49-F238E27FC236}">
                <a16:creationId xmlns:a16="http://schemas.microsoft.com/office/drawing/2014/main" id="{64BB6BD9-8D12-C983-8F9B-C4B84CF7361B}"/>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
        <p:nvSpPr>
          <p:cNvPr id="5" name="Metin kutusu 4">
            <a:extLst>
              <a:ext uri="{FF2B5EF4-FFF2-40B4-BE49-F238E27FC236}">
                <a16:creationId xmlns:a16="http://schemas.microsoft.com/office/drawing/2014/main" id="{A538C1D2-7D47-FB6E-22B4-08252412D067}"/>
              </a:ext>
            </a:extLst>
          </p:cNvPr>
          <p:cNvSpPr txBox="1"/>
          <p:nvPr/>
        </p:nvSpPr>
        <p:spPr>
          <a:xfrm>
            <a:off x="4868740" y="904568"/>
            <a:ext cx="3211135" cy="461665"/>
          </a:xfrm>
          <a:prstGeom prst="rect">
            <a:avLst/>
          </a:prstGeom>
          <a:noFill/>
        </p:spPr>
        <p:txBody>
          <a:bodyPr wrap="none" rtlCol="0">
            <a:spAutoFit/>
          </a:bodyPr>
          <a:lstStyle/>
          <a:p>
            <a:r>
              <a:rPr lang="tr-TR" sz="2400" b="1" dirty="0">
                <a:solidFill>
                  <a:srgbClr val="DC0D15"/>
                </a:solidFill>
                <a:latin typeface="Times New Roman" panose="02020603050405020304" pitchFamily="18" charset="0"/>
                <a:ea typeface="Calibri" panose="020F0502020204030204" pitchFamily="34" charset="0"/>
                <a:cs typeface="Times New Roman" panose="02020603050405020304" pitchFamily="18" charset="0"/>
              </a:rPr>
              <a:t>Bononun Şekil Şartları</a:t>
            </a:r>
            <a:endParaRPr lang="tr-TR" sz="2400" dirty="0"/>
          </a:p>
        </p:txBody>
      </p:sp>
      <p:pic>
        <p:nvPicPr>
          <p:cNvPr id="7" name="Grafik 6" descr="Kalem ile birlikte grafik ve not kağıdı">
            <a:extLst>
              <a:ext uri="{FF2B5EF4-FFF2-40B4-BE49-F238E27FC236}">
                <a16:creationId xmlns:a16="http://schemas.microsoft.com/office/drawing/2014/main" id="{1F260204-6E9C-1348-A8F0-974DDC007F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30681" y="2662105"/>
            <a:ext cx="3710883" cy="3710883"/>
          </a:xfrm>
          <a:prstGeom prst="rect">
            <a:avLst/>
          </a:prstGeom>
        </p:spPr>
      </p:pic>
    </p:spTree>
    <p:extLst>
      <p:ext uri="{BB962C8B-B14F-4D97-AF65-F5344CB8AC3E}">
        <p14:creationId xmlns:p14="http://schemas.microsoft.com/office/powerpoint/2010/main" val="830506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28</a:t>
            </a:fld>
            <a:endParaRPr lang="tr-TR" dirty="0"/>
          </a:p>
        </p:txBody>
      </p:sp>
      <p:sp>
        <p:nvSpPr>
          <p:cNvPr id="3" name="Metin kutusu 2"/>
          <p:cNvSpPr txBox="1"/>
          <p:nvPr/>
        </p:nvSpPr>
        <p:spPr>
          <a:xfrm>
            <a:off x="4507022" y="781382"/>
            <a:ext cx="3607078" cy="461665"/>
          </a:xfrm>
          <a:prstGeom prst="rect">
            <a:avLst/>
          </a:prstGeom>
          <a:noFill/>
        </p:spPr>
        <p:txBody>
          <a:bodyPr wrap="none" rtlCol="0">
            <a:spAutoFit/>
          </a:bodyPr>
          <a:lstStyle/>
          <a:p>
            <a:r>
              <a:rPr lang="tr-TR" sz="2400" b="1" dirty="0">
                <a:solidFill>
                  <a:srgbClr val="DC0D15"/>
                </a:solidFill>
              </a:rPr>
              <a:t>ÖRNEK BOŞ SENET (BONO)</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763" y="1243047"/>
            <a:ext cx="9324473" cy="4945275"/>
          </a:xfrm>
          <a:prstGeom prst="rect">
            <a:avLst/>
          </a:prstGeom>
        </p:spPr>
      </p:pic>
      <p:sp>
        <p:nvSpPr>
          <p:cNvPr id="7" name="Metin kutusu 6">
            <a:extLst>
              <a:ext uri="{FF2B5EF4-FFF2-40B4-BE49-F238E27FC236}">
                <a16:creationId xmlns:a16="http://schemas.microsoft.com/office/drawing/2014/main" id="{16AA8731-6FE9-B430-FB9B-955A11093AE6}"/>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
        <p:nvSpPr>
          <p:cNvPr id="10" name="Dikdörtgen: Köşeleri Yuvarlatılmış 9">
            <a:extLst>
              <a:ext uri="{FF2B5EF4-FFF2-40B4-BE49-F238E27FC236}">
                <a16:creationId xmlns:a16="http://schemas.microsoft.com/office/drawing/2014/main" id="{75DED5DF-9ECE-7759-F920-9EC35A242835}"/>
              </a:ext>
            </a:extLst>
          </p:cNvPr>
          <p:cNvSpPr/>
          <p:nvPr/>
        </p:nvSpPr>
        <p:spPr>
          <a:xfrm>
            <a:off x="1143709" y="5460735"/>
            <a:ext cx="9904579" cy="7275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Boş Senedi Dikkatlice İnceleyiniz. Zorunlu Unsurlar Sayılarla Gösterilmiştir. Sonrasında bu yerlerin nasıl olması gerektiğini kendi aranızda tartışınız.</a:t>
            </a:r>
          </a:p>
        </p:txBody>
      </p:sp>
    </p:spTree>
    <p:extLst>
      <p:ext uri="{BB962C8B-B14F-4D97-AF65-F5344CB8AC3E}">
        <p14:creationId xmlns:p14="http://schemas.microsoft.com/office/powerpoint/2010/main" val="514606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29</a:t>
            </a:fld>
            <a:endParaRPr lang="tr-TR" dirty="0"/>
          </a:p>
        </p:txBody>
      </p:sp>
      <p:sp>
        <p:nvSpPr>
          <p:cNvPr id="3" name="Metin kutusu 2"/>
          <p:cNvSpPr txBox="1"/>
          <p:nvPr/>
        </p:nvSpPr>
        <p:spPr>
          <a:xfrm>
            <a:off x="3556074" y="918540"/>
            <a:ext cx="5079852" cy="523220"/>
          </a:xfrm>
          <a:prstGeom prst="rect">
            <a:avLst/>
          </a:prstGeom>
          <a:noFill/>
        </p:spPr>
        <p:txBody>
          <a:bodyPr wrap="none" rtlCol="0">
            <a:spAutoFit/>
          </a:bodyPr>
          <a:lstStyle/>
          <a:p>
            <a:r>
              <a:rPr lang="tr-TR" sz="2800" b="1" dirty="0">
                <a:solidFill>
                  <a:srgbClr val="DC0D15"/>
                </a:solidFill>
                <a:latin typeface="Times New Roman" panose="02020603050405020304" pitchFamily="18" charset="0"/>
                <a:cs typeface="Times New Roman" panose="02020603050405020304" pitchFamily="18" charset="0"/>
              </a:rPr>
              <a:t>ZORUNLU ŞEKİL ŞARTLARI</a:t>
            </a:r>
          </a:p>
        </p:txBody>
      </p:sp>
      <p:sp>
        <p:nvSpPr>
          <p:cNvPr id="4" name="Dikdörtgen 3"/>
          <p:cNvSpPr/>
          <p:nvPr/>
        </p:nvSpPr>
        <p:spPr>
          <a:xfrm>
            <a:off x="1131658" y="1461050"/>
            <a:ext cx="9857184" cy="3046988"/>
          </a:xfrm>
          <a:prstGeom prst="rect">
            <a:avLst/>
          </a:prstGeom>
        </p:spPr>
        <p:txBody>
          <a:bodyPr wrap="square">
            <a:spAutoFit/>
          </a:bodyPr>
          <a:lstStyle/>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Bono ya da emre muharrer senet kelimesi </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Kayıtsız şartsız belli bir parayı ödeme vaadi</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Kim yada kimin emrine ödenecek ise onun adı ve soyadı (Tacir ise Ticaret Unvanı)</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Keşidecinin imzası </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Düzenleme (tanzim) tarihi </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Düzenleme (tanzim) keşide yeri </a:t>
            </a:r>
          </a:p>
          <a:p>
            <a:pPr marL="457200" indent="-457200">
              <a:buClrTx/>
              <a:buFont typeface="+mj-lt"/>
              <a:buAutoNum type="arabicPeriod"/>
            </a:pPr>
            <a:r>
              <a:rPr lang="tr-TR" sz="2400" dirty="0">
                <a:latin typeface="Times New Roman" panose="02020603050405020304" pitchFamily="18" charset="0"/>
                <a:cs typeface="Times New Roman" panose="02020603050405020304" pitchFamily="18" charset="0"/>
              </a:rPr>
              <a:t>Ödeme yeri </a:t>
            </a:r>
            <a:endParaRPr lang="tr-TR" sz="2400" dirty="0"/>
          </a:p>
        </p:txBody>
      </p:sp>
      <p:sp>
        <p:nvSpPr>
          <p:cNvPr id="5" name="Metin kutusu 4"/>
          <p:cNvSpPr txBox="1"/>
          <p:nvPr/>
        </p:nvSpPr>
        <p:spPr>
          <a:xfrm>
            <a:off x="1200296" y="5031258"/>
            <a:ext cx="9719908" cy="1200329"/>
          </a:xfrm>
          <a:prstGeom prst="rect">
            <a:avLst/>
          </a:prstGeom>
          <a:noFill/>
        </p:spPr>
        <p:txBody>
          <a:bodyPr wrap="square" rtlCol="0">
            <a:spAutoFit/>
          </a:bodyPr>
          <a:lstStyle/>
          <a:p>
            <a:pPr marL="342900" indent="-342900">
              <a:buFont typeface="+mj-lt"/>
              <a:buAutoNum type="arabicPeriod"/>
            </a:pPr>
            <a:r>
              <a:rPr lang="tr-TR" sz="2400" dirty="0">
                <a:latin typeface="Times New Roman" panose="02020603050405020304" pitchFamily="18" charset="0"/>
                <a:cs typeface="Times New Roman" panose="02020603050405020304" pitchFamily="18" charset="0"/>
              </a:rPr>
              <a:t>Vade</a:t>
            </a:r>
          </a:p>
          <a:p>
            <a:pPr marL="342900" indent="-342900">
              <a:buFont typeface="+mj-lt"/>
              <a:buAutoNum type="arabicPeriod"/>
            </a:pPr>
            <a:r>
              <a:rPr lang="tr-TR" sz="2400" dirty="0">
                <a:latin typeface="Times New Roman" panose="02020603050405020304" pitchFamily="18" charset="0"/>
                <a:cs typeface="Times New Roman" panose="02020603050405020304" pitchFamily="18" charset="0"/>
              </a:rPr>
              <a:t>Ödeme Yeri</a:t>
            </a:r>
          </a:p>
          <a:p>
            <a:pPr marL="342900" indent="-342900">
              <a:buFont typeface="+mj-lt"/>
              <a:buAutoNum type="arabicPeriod"/>
            </a:pPr>
            <a:r>
              <a:rPr lang="tr-TR" sz="2400" dirty="0">
                <a:latin typeface="Times New Roman" panose="02020603050405020304" pitchFamily="18" charset="0"/>
                <a:cs typeface="Times New Roman" panose="02020603050405020304" pitchFamily="18" charset="0"/>
              </a:rPr>
              <a:t>Düzenleme Yeri</a:t>
            </a:r>
          </a:p>
        </p:txBody>
      </p:sp>
      <p:sp>
        <p:nvSpPr>
          <p:cNvPr id="6" name="Metin kutusu 5"/>
          <p:cNvSpPr txBox="1"/>
          <p:nvPr/>
        </p:nvSpPr>
        <p:spPr>
          <a:xfrm>
            <a:off x="3313636" y="4508038"/>
            <a:ext cx="5564728" cy="523220"/>
          </a:xfrm>
          <a:prstGeom prst="rect">
            <a:avLst/>
          </a:prstGeom>
          <a:noFill/>
        </p:spPr>
        <p:txBody>
          <a:bodyPr wrap="none" rtlCol="0">
            <a:spAutoFit/>
          </a:bodyPr>
          <a:lstStyle/>
          <a:p>
            <a:r>
              <a:rPr lang="tr-TR" sz="2800" b="1" dirty="0">
                <a:solidFill>
                  <a:srgbClr val="DC0D15"/>
                </a:solidFill>
                <a:latin typeface="Times New Roman" panose="02020603050405020304" pitchFamily="18" charset="0"/>
                <a:cs typeface="Times New Roman" panose="02020603050405020304" pitchFamily="18" charset="0"/>
              </a:rPr>
              <a:t>ALTERNATİF ŞEKİL ŞARTLARI</a:t>
            </a:r>
          </a:p>
        </p:txBody>
      </p:sp>
      <p:sp>
        <p:nvSpPr>
          <p:cNvPr id="7" name="Metin kutusu 6">
            <a:extLst>
              <a:ext uri="{FF2B5EF4-FFF2-40B4-BE49-F238E27FC236}">
                <a16:creationId xmlns:a16="http://schemas.microsoft.com/office/drawing/2014/main" id="{0E0680A5-4075-9BE2-5400-F3EC284D9B2E}"/>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pic>
        <p:nvPicPr>
          <p:cNvPr id="8" name="Grafik 7" descr="Kalem ile birlikte grafik ve not kağıdı">
            <a:extLst>
              <a:ext uri="{FF2B5EF4-FFF2-40B4-BE49-F238E27FC236}">
                <a16:creationId xmlns:a16="http://schemas.microsoft.com/office/drawing/2014/main" id="{81F3F729-128E-3FB9-AD65-B3F59BE9DDC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615313" y="3260738"/>
            <a:ext cx="3046988" cy="3046988"/>
          </a:xfrm>
          <a:prstGeom prst="rect">
            <a:avLst/>
          </a:prstGeom>
        </p:spPr>
      </p:pic>
    </p:spTree>
    <p:extLst>
      <p:ext uri="{BB962C8B-B14F-4D97-AF65-F5344CB8AC3E}">
        <p14:creationId xmlns:p14="http://schemas.microsoft.com/office/powerpoint/2010/main" val="138121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a:t>
            </a:fld>
            <a:endParaRPr lang="tr-TR" dirty="0"/>
          </a:p>
        </p:txBody>
      </p:sp>
      <p:sp>
        <p:nvSpPr>
          <p:cNvPr id="3" name="CustomShape 1"/>
          <p:cNvSpPr/>
          <p:nvPr/>
        </p:nvSpPr>
        <p:spPr>
          <a:xfrm>
            <a:off x="1595496" y="1394712"/>
            <a:ext cx="9001008" cy="3976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458640" indent="-457200" algn="just">
              <a:lnSpc>
                <a:spcPct val="100000"/>
              </a:lnSpc>
              <a:buClr>
                <a:srgbClr val="000000"/>
              </a:buClr>
              <a:buSzPct val="130000"/>
              <a:buFont typeface="Arial" panose="020B0604020202020204" pitchFamily="34" charset="0"/>
              <a:buChar char="•"/>
            </a:pPr>
            <a:r>
              <a:rPr lang="tr-TR" sz="2800" b="0" strike="noStrike" spc="-1" dirty="0">
                <a:solidFill>
                  <a:srgbClr val="000000"/>
                </a:solidFill>
                <a:latin typeface="Times New Roman"/>
                <a:ea typeface="Times New Roman"/>
              </a:rPr>
              <a:t>Takip yollarının hangileri olduğunu, </a:t>
            </a:r>
          </a:p>
          <a:p>
            <a:pPr marL="458640" indent="-457200" algn="just">
              <a:lnSpc>
                <a:spcPct val="100000"/>
              </a:lnSpc>
              <a:buClr>
                <a:srgbClr val="000000"/>
              </a:buClr>
              <a:buSzPct val="130000"/>
              <a:buFont typeface="Arial" panose="020B0604020202020204" pitchFamily="34" charset="0"/>
              <a:buChar char="•"/>
            </a:pPr>
            <a:r>
              <a:rPr lang="tr-TR" sz="2800" b="0" strike="noStrike" spc="-1" dirty="0" err="1">
                <a:solidFill>
                  <a:srgbClr val="000000"/>
                </a:solidFill>
                <a:latin typeface="Times New Roman"/>
                <a:ea typeface="Times New Roman"/>
              </a:rPr>
              <a:t>Re’sen</a:t>
            </a:r>
            <a:r>
              <a:rPr lang="tr-TR" sz="2800" b="0" strike="noStrike" spc="-1" dirty="0">
                <a:solidFill>
                  <a:srgbClr val="000000"/>
                </a:solidFill>
                <a:latin typeface="Times New Roman"/>
                <a:ea typeface="Times New Roman"/>
              </a:rPr>
              <a:t> gözetilecek hususların neler olduğunu, </a:t>
            </a:r>
            <a:endParaRPr lang="tr-TR" sz="2800" b="0" strike="noStrike" spc="-1" dirty="0">
              <a:latin typeface="Arial"/>
            </a:endParaRPr>
          </a:p>
          <a:p>
            <a:pPr marL="458640" indent="-457200" algn="just">
              <a:lnSpc>
                <a:spcPct val="100000"/>
              </a:lnSpc>
              <a:buClr>
                <a:srgbClr val="000000"/>
              </a:buClr>
              <a:buSzPct val="130000"/>
              <a:buFont typeface="Arial" panose="020B0604020202020204" pitchFamily="34" charset="0"/>
              <a:buChar char="•"/>
            </a:pPr>
            <a:r>
              <a:rPr lang="tr-TR" sz="2800" b="0" strike="noStrike" spc="-1" dirty="0">
                <a:solidFill>
                  <a:srgbClr val="000000"/>
                </a:solidFill>
                <a:latin typeface="Times New Roman"/>
                <a:ea typeface="Times New Roman"/>
              </a:rPr>
              <a:t>Takip dosyasındaki </a:t>
            </a:r>
            <a:r>
              <a:rPr lang="tr-TR" sz="2800" spc="-1" dirty="0">
                <a:solidFill>
                  <a:srgbClr val="000000"/>
                </a:solidFill>
                <a:latin typeface="Times New Roman"/>
                <a:ea typeface="Times New Roman"/>
              </a:rPr>
              <a:t>evrak</a:t>
            </a:r>
            <a:r>
              <a:rPr lang="tr-TR" sz="2800" b="0" strike="noStrike" spc="-1" dirty="0">
                <a:solidFill>
                  <a:srgbClr val="000000"/>
                </a:solidFill>
                <a:latin typeface="Times New Roman"/>
                <a:ea typeface="Times New Roman"/>
              </a:rPr>
              <a:t> sıralamasını, </a:t>
            </a:r>
            <a:endParaRPr lang="tr-TR" sz="2800" b="0" strike="noStrike" spc="-1" dirty="0">
              <a:latin typeface="Arial"/>
            </a:endParaRPr>
          </a:p>
          <a:p>
            <a:pPr marL="458640" indent="-457200" algn="just">
              <a:lnSpc>
                <a:spcPct val="100000"/>
              </a:lnSpc>
              <a:buClr>
                <a:srgbClr val="000000"/>
              </a:buClr>
              <a:buSzPct val="130000"/>
              <a:buFont typeface="Arial" panose="020B0604020202020204" pitchFamily="34" charset="0"/>
              <a:buChar char="•"/>
            </a:pPr>
            <a:r>
              <a:rPr lang="tr-TR" sz="2800" b="0" strike="noStrike" spc="-1" dirty="0">
                <a:solidFill>
                  <a:srgbClr val="000000"/>
                </a:solidFill>
                <a:latin typeface="Times New Roman"/>
                <a:ea typeface="Times New Roman"/>
              </a:rPr>
              <a:t>Takip yolu ile birlikte varsa alınması gereken       belgelerin neler olduğunu,</a:t>
            </a:r>
            <a:endParaRPr lang="tr-TR" sz="2800" b="0" strike="noStrike" spc="-1" dirty="0">
              <a:latin typeface="Arial"/>
            </a:endParaRPr>
          </a:p>
          <a:p>
            <a:pPr marL="458640" indent="-457200" algn="just">
              <a:lnSpc>
                <a:spcPct val="100000"/>
              </a:lnSpc>
              <a:buClr>
                <a:srgbClr val="000000"/>
              </a:buClr>
              <a:buSzPct val="130000"/>
              <a:buFont typeface="Arial" panose="020B0604020202020204" pitchFamily="34" charset="0"/>
              <a:buChar char="•"/>
            </a:pPr>
            <a:r>
              <a:rPr lang="tr-TR" sz="2800" b="0" strike="noStrike" spc="-1" dirty="0">
                <a:solidFill>
                  <a:srgbClr val="000000"/>
                </a:solidFill>
                <a:latin typeface="Times New Roman"/>
                <a:ea typeface="Times New Roman"/>
              </a:rPr>
              <a:t>İcra takiplerinde kesinleşme, ödeme ve itiraz sürelerini,</a:t>
            </a:r>
            <a:endParaRPr lang="tr-TR" sz="2800" b="0" strike="noStrike" spc="-1" dirty="0">
              <a:latin typeface="Arial"/>
            </a:endParaRPr>
          </a:p>
          <a:p>
            <a:pPr marL="458640" indent="-457200" algn="just">
              <a:lnSpc>
                <a:spcPct val="100000"/>
              </a:lnSpc>
              <a:buClr>
                <a:srgbClr val="000000"/>
              </a:buClr>
              <a:buSzPct val="130000"/>
              <a:buFont typeface="Arial" panose="020B0604020202020204" pitchFamily="34" charset="0"/>
              <a:buChar char="•"/>
            </a:pPr>
            <a:r>
              <a:rPr lang="tr-TR" sz="2800" b="0" strike="noStrike" spc="-1" dirty="0">
                <a:solidFill>
                  <a:srgbClr val="000000"/>
                </a:solidFill>
                <a:latin typeface="Times New Roman"/>
                <a:ea typeface="Times New Roman"/>
              </a:rPr>
              <a:t>Takibe ve borca itiraz edildiğinde ne gibi işlemler    yapılacağına ilişkin kazanımlar elde eder.</a:t>
            </a:r>
            <a:endParaRPr lang="tr-TR" sz="2800" b="0" strike="noStrike" spc="-1" dirty="0">
              <a:latin typeface="Arial"/>
            </a:endParaRPr>
          </a:p>
        </p:txBody>
      </p:sp>
      <p:sp>
        <p:nvSpPr>
          <p:cNvPr id="4" name="Metin kutusu 3"/>
          <p:cNvSpPr txBox="1"/>
          <p:nvPr/>
        </p:nvSpPr>
        <p:spPr>
          <a:xfrm>
            <a:off x="4177045" y="999003"/>
            <a:ext cx="4078361" cy="461665"/>
          </a:xfrm>
          <a:prstGeom prst="rect">
            <a:avLst/>
          </a:prstGeom>
          <a:noFill/>
        </p:spPr>
        <p:txBody>
          <a:bodyPr wrap="non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EĞİTİMİN KAZANIMLARI</a:t>
            </a:r>
          </a:p>
        </p:txBody>
      </p:sp>
    </p:spTree>
    <p:extLst>
      <p:ext uri="{BB962C8B-B14F-4D97-AF65-F5344CB8AC3E}">
        <p14:creationId xmlns:p14="http://schemas.microsoft.com/office/powerpoint/2010/main" val="457772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30</a:t>
            </a:fld>
            <a:endParaRPr lang="tr-TR" dirty="0"/>
          </a:p>
        </p:txBody>
      </p:sp>
      <p:pic>
        <p:nvPicPr>
          <p:cNvPr id="3" name="Resim 2"/>
          <p:cNvPicPr>
            <a:picLocks noChangeAspect="1"/>
          </p:cNvPicPr>
          <p:nvPr/>
        </p:nvPicPr>
        <p:blipFill>
          <a:blip r:embed="rId2"/>
          <a:stretch>
            <a:fillRect/>
          </a:stretch>
        </p:blipFill>
        <p:spPr>
          <a:xfrm>
            <a:off x="328889" y="1387383"/>
            <a:ext cx="11719487" cy="4604084"/>
          </a:xfrm>
          <a:prstGeom prst="rect">
            <a:avLst/>
          </a:prstGeom>
        </p:spPr>
      </p:pic>
      <p:sp>
        <p:nvSpPr>
          <p:cNvPr id="5" name="Metin kutusu 4">
            <a:extLst>
              <a:ext uri="{FF2B5EF4-FFF2-40B4-BE49-F238E27FC236}">
                <a16:creationId xmlns:a16="http://schemas.microsoft.com/office/drawing/2014/main" id="{CE052BA4-64DF-4612-8D0D-F2EA50447DA4}"/>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
        <p:nvSpPr>
          <p:cNvPr id="6" name="Metin kutusu 5">
            <a:extLst>
              <a:ext uri="{FF2B5EF4-FFF2-40B4-BE49-F238E27FC236}">
                <a16:creationId xmlns:a16="http://schemas.microsoft.com/office/drawing/2014/main" id="{78E2074F-B662-1F25-76D4-9941F5CF27F9}"/>
              </a:ext>
            </a:extLst>
          </p:cNvPr>
          <p:cNvSpPr txBox="1"/>
          <p:nvPr/>
        </p:nvSpPr>
        <p:spPr>
          <a:xfrm>
            <a:off x="4805180" y="781382"/>
            <a:ext cx="3010761" cy="461665"/>
          </a:xfrm>
          <a:prstGeom prst="rect">
            <a:avLst/>
          </a:prstGeom>
          <a:noFill/>
        </p:spPr>
        <p:txBody>
          <a:bodyPr wrap="none" rtlCol="0">
            <a:spAutoFit/>
          </a:bodyPr>
          <a:lstStyle/>
          <a:p>
            <a:r>
              <a:rPr lang="tr-TR" sz="2400" b="1" dirty="0">
                <a:solidFill>
                  <a:srgbClr val="DC0D15"/>
                </a:solidFill>
              </a:rPr>
              <a:t>ÖRNEK SENET (BONO)</a:t>
            </a:r>
          </a:p>
        </p:txBody>
      </p:sp>
    </p:spTree>
    <p:extLst>
      <p:ext uri="{BB962C8B-B14F-4D97-AF65-F5344CB8AC3E}">
        <p14:creationId xmlns:p14="http://schemas.microsoft.com/office/powerpoint/2010/main" val="2398347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31</a:t>
            </a:fld>
            <a:endParaRPr lang="tr-TR" dirty="0"/>
          </a:p>
        </p:txBody>
      </p:sp>
      <p:pic>
        <p:nvPicPr>
          <p:cNvPr id="2050" name="Picture 2" descr="kambiyo-senedi-cesitleri-po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55" y="1428112"/>
            <a:ext cx="9845089" cy="461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40F6071D-4DD8-8C06-855F-1100AA7E8E37}"/>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
        <p:nvSpPr>
          <p:cNvPr id="4" name="Metin kutusu 3">
            <a:extLst>
              <a:ext uri="{FF2B5EF4-FFF2-40B4-BE49-F238E27FC236}">
                <a16:creationId xmlns:a16="http://schemas.microsoft.com/office/drawing/2014/main" id="{FF506197-6843-564F-D072-B3B737903DA1}"/>
              </a:ext>
            </a:extLst>
          </p:cNvPr>
          <p:cNvSpPr txBox="1"/>
          <p:nvPr/>
        </p:nvSpPr>
        <p:spPr>
          <a:xfrm>
            <a:off x="4716689" y="820670"/>
            <a:ext cx="2053767" cy="461665"/>
          </a:xfrm>
          <a:prstGeom prst="rect">
            <a:avLst/>
          </a:prstGeom>
          <a:noFill/>
        </p:spPr>
        <p:txBody>
          <a:bodyPr wrap="none" rtlCol="0">
            <a:spAutoFit/>
          </a:bodyPr>
          <a:lstStyle/>
          <a:p>
            <a:r>
              <a:rPr lang="tr-TR" sz="2400" b="1" dirty="0">
                <a:solidFill>
                  <a:srgbClr val="DC0D15"/>
                </a:solidFill>
              </a:rPr>
              <a:t>ÖRNEK POLİÇE</a:t>
            </a:r>
          </a:p>
        </p:txBody>
      </p:sp>
    </p:spTree>
    <p:extLst>
      <p:ext uri="{BB962C8B-B14F-4D97-AF65-F5344CB8AC3E}">
        <p14:creationId xmlns:p14="http://schemas.microsoft.com/office/powerpoint/2010/main" val="1948868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32</a:t>
            </a:fld>
            <a:endParaRPr lang="tr-TR" dirty="0"/>
          </a:p>
        </p:txBody>
      </p:sp>
      <p:pic>
        <p:nvPicPr>
          <p:cNvPr id="3074" name="Picture 2" descr="AAEAAQAAAAAAAANhAAAAJDVjZjg1OTcxLTFlZjgtNDE3NS1iMDgzLTdmNThhMjBlZDdl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60" y="1595210"/>
            <a:ext cx="9764879" cy="44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3631203" y="930442"/>
            <a:ext cx="4950394" cy="523220"/>
          </a:xfrm>
          <a:prstGeom prst="rect">
            <a:avLst/>
          </a:prstGeom>
          <a:noFill/>
        </p:spPr>
        <p:txBody>
          <a:bodyPr wrap="none" rtlCol="0">
            <a:spAutoFit/>
          </a:bodyPr>
          <a:lstStyle/>
          <a:p>
            <a:r>
              <a:rPr lang="tr-TR" sz="2800" b="1" dirty="0">
                <a:solidFill>
                  <a:srgbClr val="DC0D15"/>
                </a:solidFill>
                <a:latin typeface="Times New Roman" panose="02020603050405020304" pitchFamily="18" charset="0"/>
                <a:cs typeface="Times New Roman" panose="02020603050405020304" pitchFamily="18" charset="0"/>
              </a:rPr>
              <a:t>KAREKODLU ÇEK ÖRNEĞİ</a:t>
            </a:r>
          </a:p>
        </p:txBody>
      </p:sp>
      <p:sp>
        <p:nvSpPr>
          <p:cNvPr id="4" name="Metin kutusu 3">
            <a:extLst>
              <a:ext uri="{FF2B5EF4-FFF2-40B4-BE49-F238E27FC236}">
                <a16:creationId xmlns:a16="http://schemas.microsoft.com/office/drawing/2014/main" id="{E36BEF3E-5DB1-F301-E6D6-B73387CCB5C1}"/>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spTree>
    <p:extLst>
      <p:ext uri="{BB962C8B-B14F-4D97-AF65-F5344CB8AC3E}">
        <p14:creationId xmlns:p14="http://schemas.microsoft.com/office/powerpoint/2010/main" val="2100878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33</a:t>
            </a:fld>
            <a:endParaRPr lang="tr-TR" dirty="0"/>
          </a:p>
        </p:txBody>
      </p:sp>
      <p:sp>
        <p:nvSpPr>
          <p:cNvPr id="5" name="Metin kutusu 4">
            <a:extLst>
              <a:ext uri="{FF2B5EF4-FFF2-40B4-BE49-F238E27FC236}">
                <a16:creationId xmlns:a16="http://schemas.microsoft.com/office/drawing/2014/main" id="{D10F4A62-A8C1-8560-E42B-03BE4F378F0E}"/>
              </a:ext>
            </a:extLst>
          </p:cNvPr>
          <p:cNvSpPr txBox="1"/>
          <p:nvPr/>
        </p:nvSpPr>
        <p:spPr>
          <a:xfrm>
            <a:off x="253526" y="6188322"/>
            <a:ext cx="4721597" cy="369332"/>
          </a:xfrm>
          <a:prstGeom prst="rect">
            <a:avLst/>
          </a:prstGeom>
          <a:noFill/>
        </p:spPr>
        <p:txBody>
          <a:bodyPr wrap="square" rtlCol="0">
            <a:spAutoFit/>
          </a:bodyPr>
          <a:lstStyle/>
          <a:p>
            <a:r>
              <a:rPr lang="tr-TR" b="1" dirty="0">
                <a:solidFill>
                  <a:schemeClr val="tx2"/>
                </a:solidFill>
              </a:rPr>
              <a:t>Bölüm 3 : Kambiyo Senetlerine Özgü Takip Yolu</a:t>
            </a:r>
          </a:p>
        </p:txBody>
      </p:sp>
      <p:graphicFrame>
        <p:nvGraphicFramePr>
          <p:cNvPr id="6" name="Diyagram 5"/>
          <p:cNvGraphicFramePr/>
          <p:nvPr>
            <p:extLst>
              <p:ext uri="{D42A27DB-BD31-4B8C-83A1-F6EECF244321}">
                <p14:modId xmlns:p14="http://schemas.microsoft.com/office/powerpoint/2010/main" val="1858743459"/>
              </p:ext>
            </p:extLst>
          </p:nvPr>
        </p:nvGraphicFramePr>
        <p:xfrm>
          <a:off x="1339106" y="1523232"/>
          <a:ext cx="9580940" cy="439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1339106" y="886266"/>
            <a:ext cx="9809539" cy="369332"/>
          </a:xfrm>
          <a:prstGeom prst="rect">
            <a:avLst/>
          </a:prstGeom>
          <a:noFill/>
        </p:spPr>
        <p:txBody>
          <a:bodyPr wrap="square" rtlCol="0">
            <a:spAutoFit/>
          </a:bodyPr>
          <a:lstStyle/>
          <a:p>
            <a:pPr algn="ctr"/>
            <a:r>
              <a:rPr lang="tr-TR" b="1" dirty="0" smtClean="0">
                <a:solidFill>
                  <a:srgbClr val="FF0000"/>
                </a:solidFill>
                <a:latin typeface="Times New Roman" panose="02020603050405020304" pitchFamily="18" charset="0"/>
                <a:cs typeface="Times New Roman" panose="02020603050405020304" pitchFamily="18" charset="0"/>
              </a:rPr>
              <a:t>ÇEKE DAYALI OLARAK BAŞLATILAN TAKİPLERDE DİKKAT EDİLMESİ GEREKENLER</a:t>
            </a:r>
            <a:endParaRPr lang="tr-T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353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34</a:t>
            </a:fld>
            <a:endParaRPr lang="tr-TR" dirty="0"/>
          </a:p>
        </p:txBody>
      </p:sp>
      <p:graphicFrame>
        <p:nvGraphicFramePr>
          <p:cNvPr id="3" name="Diyagram 2">
            <a:extLst>
              <a:ext uri="{FF2B5EF4-FFF2-40B4-BE49-F238E27FC236}">
                <a16:creationId xmlns:a16="http://schemas.microsoft.com/office/drawing/2014/main" id="{0767B095-A7D7-A2BD-75E3-05C134EC57F2}"/>
              </a:ext>
            </a:extLst>
          </p:cNvPr>
          <p:cNvGraphicFramePr/>
          <p:nvPr>
            <p:extLst>
              <p:ext uri="{D42A27DB-BD31-4B8C-83A1-F6EECF244321}">
                <p14:modId xmlns:p14="http://schemas.microsoft.com/office/powerpoint/2010/main" val="1201505642"/>
              </p:ext>
            </p:extLst>
          </p:nvPr>
        </p:nvGraphicFramePr>
        <p:xfrm>
          <a:off x="1632154" y="619048"/>
          <a:ext cx="8927691" cy="1130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ıgen 3"/>
          <p:cNvSpPr/>
          <p:nvPr/>
        </p:nvSpPr>
        <p:spPr>
          <a:xfrm>
            <a:off x="945602" y="1837597"/>
            <a:ext cx="2637801" cy="218049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tr-T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Kira Sözleşmesi Yazılı veya Sözlü Yapılabilir.</a:t>
            </a:r>
          </a:p>
          <a:p>
            <a:pPr algn="ctr"/>
            <a:endPar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ltıgen 4"/>
          <p:cNvSpPr/>
          <p:nvPr/>
        </p:nvSpPr>
        <p:spPr>
          <a:xfrm>
            <a:off x="3599239" y="1837597"/>
            <a:ext cx="2637801" cy="218049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endParaRPr lang="tr-TR"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Takip Yapabilmek İçin Kira Alacağı + Tahliye İstenmelidir</a:t>
            </a:r>
          </a:p>
          <a:p>
            <a:pPr algn="ct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Altıgen 5"/>
          <p:cNvSpPr/>
          <p:nvPr/>
        </p:nvSpPr>
        <p:spPr>
          <a:xfrm>
            <a:off x="6252876" y="1837597"/>
            <a:ext cx="2637801" cy="218049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endParaRPr lang="tr-TR" sz="1400" dirty="0" smtClean="0">
              <a:latin typeface="Times New Roman" panose="02020603050405020304" pitchFamily="18" charset="0"/>
              <a:cs typeface="Times New Roman" panose="02020603050405020304" pitchFamily="18" charset="0"/>
            </a:endParaRPr>
          </a:p>
          <a:p>
            <a:pPr lvl="0" algn="ctr"/>
            <a:r>
              <a:rPr lang="tr-TR"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Tahliye Talep Edilmesi Halinde, Kira Sözleşmesindeki Adres ile Takip Talebindeki Tahliye Adresinin Aynı olması Gerekir</a:t>
            </a:r>
          </a:p>
          <a:p>
            <a:pPr algn="ctr"/>
            <a:endParaRPr lang="tr-TR" sz="1400" dirty="0">
              <a:latin typeface="Times New Roman" panose="02020603050405020304" pitchFamily="18" charset="0"/>
              <a:cs typeface="Times New Roman" panose="02020603050405020304" pitchFamily="18" charset="0"/>
            </a:endParaRPr>
          </a:p>
        </p:txBody>
      </p:sp>
      <p:sp>
        <p:nvSpPr>
          <p:cNvPr id="7" name="Altıgen 6"/>
          <p:cNvSpPr/>
          <p:nvPr/>
        </p:nvSpPr>
        <p:spPr>
          <a:xfrm>
            <a:off x="4933975" y="4025989"/>
            <a:ext cx="2637801" cy="21804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5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Mahkemece </a:t>
            </a:r>
            <a:r>
              <a:rPr lang="tr-TR"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Verilen Tahliye Kararının BORÇLUYA Tebliğ veya Tefhiminden İtibaren 10 Günlük Sürenin Geçmesi Gerekir.</a:t>
            </a:r>
          </a:p>
          <a:p>
            <a:pPr lvl="0" algn="ctr"/>
            <a:endParaRPr lang="tr-TR" sz="13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Altıgen 7"/>
          <p:cNvSpPr/>
          <p:nvPr/>
        </p:nvSpPr>
        <p:spPr>
          <a:xfrm>
            <a:off x="2296174" y="4018093"/>
            <a:ext cx="2637801" cy="218049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endParaRPr lang="tr-TR"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tr-TR"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Ödeme Emrinde Belirtilen Sürelerin Dolması Halinde İcra Mahkemesinden Tahliye Kararı Alınmalıdır.</a:t>
            </a:r>
          </a:p>
          <a:p>
            <a:pPr algn="ct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Altıgen 8"/>
          <p:cNvSpPr/>
          <p:nvPr/>
        </p:nvSpPr>
        <p:spPr>
          <a:xfrm>
            <a:off x="8890677" y="1837597"/>
            <a:ext cx="2637801" cy="218049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endParaRPr lang="tr-TR"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tr-TR" sz="17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Takip </a:t>
            </a:r>
            <a:r>
              <a:rPr lang="tr-TR" sz="17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Yazılı Kira Sözleşmesine Dayalı ise Kira Sözleşmesinin Bir Sureti Eklenmek Zorundadır</a:t>
            </a:r>
          </a:p>
          <a:p>
            <a:pPr algn="ct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ltıgen 9"/>
          <p:cNvSpPr/>
          <p:nvPr/>
        </p:nvSpPr>
        <p:spPr>
          <a:xfrm>
            <a:off x="7571776" y="4025989"/>
            <a:ext cx="2637801" cy="218049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tr-TR" sz="1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r>
              <a:rPr lang="tr-TR"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Mahkeme Kararına Karşı SADECE TAHLİYE yönünden Tehiri İcra Talebinde Bulunulabilir. </a:t>
            </a:r>
          </a:p>
          <a:p>
            <a:pPr lvl="0" algn="ctr"/>
            <a:r>
              <a:rPr lang="tr-TR"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Aylık Kira Bedelinin Yatırılması Gerekir</a:t>
            </a:r>
          </a:p>
          <a:p>
            <a:pPr algn="ct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D3B4632F-67FE-9435-1EA2-D422B76A39C9}"/>
              </a:ext>
            </a:extLst>
          </p:cNvPr>
          <p:cNvSpPr txBox="1"/>
          <p:nvPr/>
        </p:nvSpPr>
        <p:spPr>
          <a:xfrm>
            <a:off x="253526" y="6188322"/>
            <a:ext cx="7071506" cy="369332"/>
          </a:xfrm>
          <a:prstGeom prst="rect">
            <a:avLst/>
          </a:prstGeom>
          <a:noFill/>
        </p:spPr>
        <p:txBody>
          <a:bodyPr wrap="square" rtlCol="0">
            <a:spAutoFit/>
          </a:bodyPr>
          <a:lstStyle/>
          <a:p>
            <a:r>
              <a:rPr lang="tr-TR" b="1" dirty="0">
                <a:solidFill>
                  <a:schemeClr val="tx2"/>
                </a:solidFill>
              </a:rPr>
              <a:t>Bölüm 4 : Adi Kiraya ve Hasılat Kiralarına Ait İlamsız İcra Yolu (Örnek 13)</a:t>
            </a:r>
          </a:p>
        </p:txBody>
      </p:sp>
    </p:spTree>
    <p:extLst>
      <p:ext uri="{BB962C8B-B14F-4D97-AF65-F5344CB8AC3E}">
        <p14:creationId xmlns:p14="http://schemas.microsoft.com/office/powerpoint/2010/main" val="675095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35</a:t>
            </a:fld>
            <a:endParaRPr lang="tr-TR" dirty="0"/>
          </a:p>
        </p:txBody>
      </p:sp>
      <p:grpSp>
        <p:nvGrpSpPr>
          <p:cNvPr id="6" name="Grup 5"/>
          <p:cNvGrpSpPr/>
          <p:nvPr/>
        </p:nvGrpSpPr>
        <p:grpSpPr>
          <a:xfrm>
            <a:off x="1196770" y="2672863"/>
            <a:ext cx="2216846" cy="2523393"/>
            <a:chOff x="3686" y="2235036"/>
            <a:chExt cx="2216846" cy="546190"/>
          </a:xfrm>
        </p:grpSpPr>
        <p:sp>
          <p:nvSpPr>
            <p:cNvPr id="16" name="Dikdörtgen 15"/>
            <p:cNvSpPr/>
            <p:nvPr/>
          </p:nvSpPr>
          <p:spPr>
            <a:xfrm>
              <a:off x="3686" y="2235036"/>
              <a:ext cx="2216846" cy="54619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Metin kutusu 16"/>
            <p:cNvSpPr txBox="1"/>
            <p:nvPr/>
          </p:nvSpPr>
          <p:spPr>
            <a:xfrm>
              <a:off x="3686" y="2235036"/>
              <a:ext cx="2216846" cy="546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lvl="0" algn="ctr" defTabSz="266700">
                <a:lnSpc>
                  <a:spcPct val="90000"/>
                </a:lnSpc>
                <a:spcBef>
                  <a:spcPct val="0"/>
                </a:spcBef>
                <a:spcAft>
                  <a:spcPct val="35000"/>
                </a:spcAft>
              </a:pPr>
              <a:r>
                <a:rPr lang="tr-TR" b="1" kern="1200" dirty="0" smtClean="0">
                  <a:solidFill>
                    <a:schemeClr val="tx1"/>
                  </a:solidFill>
                  <a:latin typeface="Times New Roman" panose="02020603050405020304" pitchFamily="18" charset="0"/>
                  <a:cs typeface="Times New Roman" panose="02020603050405020304" pitchFamily="18" charset="0"/>
                </a:rPr>
                <a:t>Adi veya Resmi Yazılı Kira Sözleşmesindeki Sürenin Bitiminden İtibaren 1 (Bir) Ay İçerisinde Takip Başlatılmalıdır.</a:t>
              </a:r>
              <a:endParaRPr lang="tr-TR"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7" name="Grup 6"/>
          <p:cNvGrpSpPr/>
          <p:nvPr/>
        </p:nvGrpSpPr>
        <p:grpSpPr>
          <a:xfrm>
            <a:off x="3723975" y="2672863"/>
            <a:ext cx="2216846" cy="2523393"/>
            <a:chOff x="2530891" y="2235036"/>
            <a:chExt cx="2216846" cy="546190"/>
          </a:xfrm>
        </p:grpSpPr>
        <p:sp>
          <p:nvSpPr>
            <p:cNvPr id="14" name="Dikdörtgen 13"/>
            <p:cNvSpPr/>
            <p:nvPr/>
          </p:nvSpPr>
          <p:spPr>
            <a:xfrm>
              <a:off x="2530891" y="2235036"/>
              <a:ext cx="2216846" cy="54619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Metin kutusu 14"/>
            <p:cNvSpPr txBox="1"/>
            <p:nvPr/>
          </p:nvSpPr>
          <p:spPr>
            <a:xfrm>
              <a:off x="2530891" y="2235036"/>
              <a:ext cx="2216846" cy="546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lvl="0" algn="ctr" defTabSz="266700">
                <a:lnSpc>
                  <a:spcPct val="90000"/>
                </a:lnSpc>
                <a:spcBef>
                  <a:spcPct val="0"/>
                </a:spcBef>
                <a:spcAft>
                  <a:spcPct val="35000"/>
                </a:spcAft>
              </a:pPr>
              <a:r>
                <a:rPr lang="tr-TR" b="1" kern="1200" dirty="0" smtClean="0">
                  <a:solidFill>
                    <a:schemeClr val="tx1"/>
                  </a:solidFill>
                  <a:latin typeface="Times New Roman" panose="02020603050405020304" pitchFamily="18" charset="0"/>
                  <a:cs typeface="Times New Roman" panose="02020603050405020304" pitchFamily="18" charset="0"/>
                </a:rPr>
                <a:t>Tahliye Taahhütnamesinin İbraz Edilerek Takip Talebi Sunulması Halinde «Örnek 14 Tahliye Emri» düzenlenir.</a:t>
              </a:r>
              <a:endParaRPr lang="tr-TR"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8" name="Grup 7"/>
          <p:cNvGrpSpPr/>
          <p:nvPr/>
        </p:nvGrpSpPr>
        <p:grpSpPr>
          <a:xfrm>
            <a:off x="6251180" y="2672863"/>
            <a:ext cx="2216846" cy="2523393"/>
            <a:chOff x="5058096" y="2235036"/>
            <a:chExt cx="2216846" cy="546190"/>
          </a:xfrm>
        </p:grpSpPr>
        <p:sp>
          <p:nvSpPr>
            <p:cNvPr id="12" name="Dikdörtgen 11"/>
            <p:cNvSpPr/>
            <p:nvPr/>
          </p:nvSpPr>
          <p:spPr>
            <a:xfrm>
              <a:off x="5058096" y="2235036"/>
              <a:ext cx="2216846" cy="54619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Metin kutusu 12"/>
            <p:cNvSpPr txBox="1"/>
            <p:nvPr/>
          </p:nvSpPr>
          <p:spPr>
            <a:xfrm>
              <a:off x="5058096" y="2235036"/>
              <a:ext cx="2216846" cy="546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lvl="0" algn="ctr" defTabSz="266700">
                <a:lnSpc>
                  <a:spcPct val="90000"/>
                </a:lnSpc>
                <a:spcBef>
                  <a:spcPct val="0"/>
                </a:spcBef>
                <a:spcAft>
                  <a:spcPct val="35000"/>
                </a:spcAft>
              </a:pPr>
              <a:r>
                <a:rPr lang="tr-TR" b="1" kern="1200" dirty="0" smtClean="0">
                  <a:solidFill>
                    <a:schemeClr val="tx1"/>
                  </a:solidFill>
                  <a:latin typeface="Times New Roman" panose="02020603050405020304" pitchFamily="18" charset="0"/>
                  <a:cs typeface="Times New Roman" panose="02020603050405020304" pitchFamily="18" charset="0"/>
                </a:rPr>
                <a:t>Tahliye emrinin Tebliğ Üzerine Tahliye işlemini Gerçekleştirmek İçin «İcra Mahkemesinden» Karar Alınmasına Gerek yoktur.</a:t>
              </a:r>
              <a:endParaRPr lang="tr-TR"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9" name="Grup 8"/>
          <p:cNvGrpSpPr/>
          <p:nvPr/>
        </p:nvGrpSpPr>
        <p:grpSpPr>
          <a:xfrm>
            <a:off x="8778384" y="2672863"/>
            <a:ext cx="2216846" cy="2523393"/>
            <a:chOff x="7585300" y="2235036"/>
            <a:chExt cx="2216846" cy="546190"/>
          </a:xfrm>
        </p:grpSpPr>
        <p:sp>
          <p:nvSpPr>
            <p:cNvPr id="10" name="Dikdörtgen 9"/>
            <p:cNvSpPr/>
            <p:nvPr/>
          </p:nvSpPr>
          <p:spPr>
            <a:xfrm>
              <a:off x="7585300" y="2235036"/>
              <a:ext cx="2216846" cy="54619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Metin kutusu 10"/>
            <p:cNvSpPr txBox="1"/>
            <p:nvPr/>
          </p:nvSpPr>
          <p:spPr>
            <a:xfrm>
              <a:off x="7585300" y="2235036"/>
              <a:ext cx="2216846" cy="546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lvl="0" algn="ctr" defTabSz="266700">
                <a:lnSpc>
                  <a:spcPct val="90000"/>
                </a:lnSpc>
                <a:spcBef>
                  <a:spcPct val="0"/>
                </a:spcBef>
                <a:spcAft>
                  <a:spcPct val="35000"/>
                </a:spcAft>
              </a:pPr>
              <a:r>
                <a:rPr lang="tr-TR" b="1" kern="1200" dirty="0" smtClean="0">
                  <a:solidFill>
                    <a:schemeClr val="tx1"/>
                  </a:solidFill>
                  <a:latin typeface="Times New Roman" panose="02020603050405020304" pitchFamily="18" charset="0"/>
                  <a:cs typeface="Times New Roman" panose="02020603050405020304" pitchFamily="18" charset="0"/>
                </a:rPr>
                <a:t>Tahliyeye Konu Olan Adresin Takip Talebinde Açıkça Gösterilmesi Gerekir.</a:t>
              </a:r>
              <a:endParaRPr lang="tr-TR" b="1" kern="1200" dirty="0">
                <a:solidFill>
                  <a:schemeClr val="tx1"/>
                </a:solidFill>
                <a:latin typeface="Times New Roman" panose="02020603050405020304" pitchFamily="18" charset="0"/>
                <a:cs typeface="Times New Roman" panose="02020603050405020304" pitchFamily="18" charset="0"/>
              </a:endParaRPr>
            </a:p>
          </p:txBody>
        </p:sp>
      </p:grpSp>
      <p:sp>
        <p:nvSpPr>
          <p:cNvPr id="18" name="Dikdörtgen 17"/>
          <p:cNvSpPr/>
          <p:nvPr/>
        </p:nvSpPr>
        <p:spPr>
          <a:xfrm>
            <a:off x="1196770" y="5205047"/>
            <a:ext cx="2216846" cy="26352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Dikdörtgen 18"/>
          <p:cNvSpPr/>
          <p:nvPr/>
        </p:nvSpPr>
        <p:spPr>
          <a:xfrm>
            <a:off x="3723975" y="5196256"/>
            <a:ext cx="2216846" cy="263520"/>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0" name="Dikdörtgen 19"/>
          <p:cNvSpPr/>
          <p:nvPr/>
        </p:nvSpPr>
        <p:spPr>
          <a:xfrm>
            <a:off x="6251180" y="5196256"/>
            <a:ext cx="2216846" cy="263520"/>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1" name="Dikdörtgen 20"/>
          <p:cNvSpPr/>
          <p:nvPr/>
        </p:nvSpPr>
        <p:spPr>
          <a:xfrm>
            <a:off x="8778384" y="5205047"/>
            <a:ext cx="2216846" cy="263520"/>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nvGrpSpPr>
          <p:cNvPr id="25" name="Grup 24"/>
          <p:cNvGrpSpPr/>
          <p:nvPr/>
        </p:nvGrpSpPr>
        <p:grpSpPr>
          <a:xfrm>
            <a:off x="1193081" y="929006"/>
            <a:ext cx="9805837" cy="732737"/>
            <a:chOff x="-1" y="358"/>
            <a:chExt cx="9805837" cy="732737"/>
          </a:xfrm>
        </p:grpSpPr>
        <p:sp>
          <p:nvSpPr>
            <p:cNvPr id="27" name="Beşgen 26"/>
            <p:cNvSpPr/>
            <p:nvPr/>
          </p:nvSpPr>
          <p:spPr>
            <a:xfrm>
              <a:off x="-1" y="358"/>
              <a:ext cx="9805837" cy="732737"/>
            </a:xfrm>
            <a:prstGeom prst="homePlat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Beşgen 4"/>
            <p:cNvSpPr txBox="1"/>
            <p:nvPr/>
          </p:nvSpPr>
          <p:spPr>
            <a:xfrm>
              <a:off x="-1" y="358"/>
              <a:ext cx="9622653" cy="73273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142240" tIns="76200" rIns="323117" bIns="76200" numCol="1" spcCol="1270" anchor="ctr" anchorCtr="0">
              <a:noAutofit/>
            </a:bodyPr>
            <a:lstStyle/>
            <a:p>
              <a:pPr lvl="0" algn="ctr" defTabSz="889000">
                <a:lnSpc>
                  <a:spcPct val="90000"/>
                </a:lnSpc>
                <a:spcBef>
                  <a:spcPct val="0"/>
                </a:spcBef>
                <a:spcAft>
                  <a:spcPct val="35000"/>
                </a:spcAft>
              </a:pPr>
              <a:r>
                <a:rPr lang="tr-TR" sz="2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Yazılı Sözleşme ile Kiralanan Taşınmazın Kira Süresinin Bitmesi Nedeniyle İlamsız icra Yolu (Örnek 14)</a:t>
              </a:r>
            </a:p>
          </p:txBody>
        </p:sp>
      </p:grpSp>
      <p:sp>
        <p:nvSpPr>
          <p:cNvPr id="26" name="Oval 25" descr="Mukavva kutunun üzerinde saksılı bitki">
            <a:extLst>
              <a:ext uri="{FF2B5EF4-FFF2-40B4-BE49-F238E27FC236}">
                <a16:creationId xmlns:a16="http://schemas.microsoft.com/office/drawing/2014/main" id="{51B633C3-93F3-D542-E8B0-C23FDF12DA1E}"/>
              </a:ext>
            </a:extLst>
          </p:cNvPr>
          <p:cNvSpPr/>
          <p:nvPr/>
        </p:nvSpPr>
        <p:spPr>
          <a:xfrm>
            <a:off x="10449365" y="929006"/>
            <a:ext cx="732737" cy="732737"/>
          </a:xfrm>
          <a:prstGeom prst="ellipse">
            <a:avLst/>
          </a:prstGeom>
          <a:blipFill>
            <a:blip r:embed="rId2" cstate="hq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9" name="Metin kutusu 28">
            <a:extLst>
              <a:ext uri="{FF2B5EF4-FFF2-40B4-BE49-F238E27FC236}">
                <a16:creationId xmlns:a16="http://schemas.microsoft.com/office/drawing/2014/main" id="{594DA583-202F-4D96-B798-A5CE77EA2688}"/>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5 : Yazılı Sözleşme ile Kiralanan Taşınmazın Kira Süresinin Bitmesi Nedeniyle Tahliyesi (Örnek 14)</a:t>
            </a:r>
          </a:p>
        </p:txBody>
      </p:sp>
      <p:sp>
        <p:nvSpPr>
          <p:cNvPr id="30" name="Metin kutusu 29"/>
          <p:cNvSpPr txBox="1"/>
          <p:nvPr/>
        </p:nvSpPr>
        <p:spPr>
          <a:xfrm>
            <a:off x="2154350" y="5143350"/>
            <a:ext cx="301686" cy="369332"/>
          </a:xfrm>
          <a:prstGeom prst="rect">
            <a:avLst/>
          </a:prstGeom>
          <a:noFill/>
        </p:spPr>
        <p:txBody>
          <a:bodyPr wrap="none" rtlCol="0">
            <a:spAutoFit/>
          </a:bodyPr>
          <a:lstStyle/>
          <a:p>
            <a:r>
              <a:rPr lang="tr-TR" b="1" dirty="0" smtClean="0"/>
              <a:t>1</a:t>
            </a:r>
            <a:endParaRPr lang="tr-TR" b="1" dirty="0"/>
          </a:p>
        </p:txBody>
      </p:sp>
      <p:sp>
        <p:nvSpPr>
          <p:cNvPr id="31" name="Metin kutusu 30"/>
          <p:cNvSpPr txBox="1"/>
          <p:nvPr/>
        </p:nvSpPr>
        <p:spPr>
          <a:xfrm>
            <a:off x="4681555" y="5138291"/>
            <a:ext cx="301686" cy="369332"/>
          </a:xfrm>
          <a:prstGeom prst="rect">
            <a:avLst/>
          </a:prstGeom>
          <a:noFill/>
        </p:spPr>
        <p:txBody>
          <a:bodyPr wrap="none" rtlCol="0">
            <a:spAutoFit/>
          </a:bodyPr>
          <a:lstStyle/>
          <a:p>
            <a:r>
              <a:rPr lang="tr-TR" b="1" dirty="0" smtClean="0"/>
              <a:t>2</a:t>
            </a:r>
            <a:endParaRPr lang="tr-TR" b="1" dirty="0"/>
          </a:p>
        </p:txBody>
      </p:sp>
      <p:sp>
        <p:nvSpPr>
          <p:cNvPr id="32" name="Metin kutusu 31"/>
          <p:cNvSpPr txBox="1"/>
          <p:nvPr/>
        </p:nvSpPr>
        <p:spPr>
          <a:xfrm>
            <a:off x="7208760" y="5138291"/>
            <a:ext cx="301686" cy="369332"/>
          </a:xfrm>
          <a:prstGeom prst="rect">
            <a:avLst/>
          </a:prstGeom>
          <a:noFill/>
        </p:spPr>
        <p:txBody>
          <a:bodyPr wrap="none" rtlCol="0">
            <a:spAutoFit/>
          </a:bodyPr>
          <a:lstStyle/>
          <a:p>
            <a:r>
              <a:rPr lang="tr-TR" b="1" dirty="0" smtClean="0"/>
              <a:t>3</a:t>
            </a:r>
            <a:endParaRPr lang="tr-TR" b="1" dirty="0"/>
          </a:p>
        </p:txBody>
      </p:sp>
      <p:sp>
        <p:nvSpPr>
          <p:cNvPr id="33" name="Metin kutusu 32"/>
          <p:cNvSpPr txBox="1"/>
          <p:nvPr/>
        </p:nvSpPr>
        <p:spPr>
          <a:xfrm>
            <a:off x="9760318" y="5153280"/>
            <a:ext cx="252978" cy="367054"/>
          </a:xfrm>
          <a:prstGeom prst="rect">
            <a:avLst/>
          </a:prstGeom>
          <a:noFill/>
        </p:spPr>
        <p:txBody>
          <a:bodyPr wrap="square" rtlCol="0">
            <a:spAutoFit/>
          </a:bodyPr>
          <a:lstStyle/>
          <a:p>
            <a:r>
              <a:rPr lang="tr-TR" b="1" dirty="0" smtClean="0"/>
              <a:t>4</a:t>
            </a:r>
            <a:endParaRPr lang="tr-TR" b="1" dirty="0"/>
          </a:p>
        </p:txBody>
      </p:sp>
    </p:spTree>
    <p:extLst>
      <p:ext uri="{BB962C8B-B14F-4D97-AF65-F5344CB8AC3E}">
        <p14:creationId xmlns:p14="http://schemas.microsoft.com/office/powerpoint/2010/main" val="1092904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36</a:t>
            </a:fld>
            <a:endParaRPr lang="tr-TR" dirty="0"/>
          </a:p>
        </p:txBody>
      </p:sp>
      <p:sp>
        <p:nvSpPr>
          <p:cNvPr id="3" name="Rectangle 2"/>
          <p:cNvSpPr>
            <a:spLocks noChangeArrowheads="1"/>
          </p:cNvSpPr>
          <p:nvPr/>
        </p:nvSpPr>
        <p:spPr bwMode="auto">
          <a:xfrm>
            <a:off x="1572126" y="86376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ctr" fontAlgn="base">
              <a:spcBef>
                <a:spcPct val="0"/>
              </a:spcBef>
              <a:spcAft>
                <a:spcPct val="0"/>
              </a:spcAft>
            </a:pPr>
            <a:r>
              <a:rPr lang="tr-TR" sz="3200" b="1" dirty="0">
                <a:solidFill>
                  <a:srgbClr val="FF0000"/>
                </a:solidFill>
                <a:latin typeface="Times New Roman" pitchFamily="18" charset="0"/>
                <a:ea typeface="Times New Roman" pitchFamily="18" charset="0"/>
                <a:cs typeface="Times New Roman" pitchFamily="18" charset="0"/>
              </a:rPr>
              <a:t>REHNİN PARAYA ÇEVRİLMESİ</a:t>
            </a:r>
          </a:p>
          <a:p>
            <a:pPr indent="449263" algn="ctr" fontAlgn="base">
              <a:spcBef>
                <a:spcPct val="0"/>
              </a:spcBef>
              <a:spcAft>
                <a:spcPct val="0"/>
              </a:spcAft>
            </a:pPr>
            <a:r>
              <a:rPr lang="tr-TR" sz="3200" b="1" dirty="0">
                <a:solidFill>
                  <a:srgbClr val="FF0000"/>
                </a:solidFill>
                <a:latin typeface="Times New Roman" pitchFamily="18" charset="0"/>
                <a:ea typeface="Times New Roman" pitchFamily="18" charset="0"/>
                <a:cs typeface="Times New Roman" pitchFamily="18" charset="0"/>
              </a:rPr>
              <a:t> YOLU İLE TAKİP</a:t>
            </a:r>
            <a:endParaRPr lang="tr-TR" sz="4000" dirty="0">
              <a:solidFill>
                <a:srgbClr val="FF0000"/>
              </a:solidFill>
              <a:latin typeface="Times New Roman" pitchFamily="18" charset="0"/>
              <a:cs typeface="Times New Roman" pitchFamily="18" charset="0"/>
            </a:endParaRPr>
          </a:p>
        </p:txBody>
      </p:sp>
      <p:sp>
        <p:nvSpPr>
          <p:cNvPr id="5" name="Rectangle 3"/>
          <p:cNvSpPr>
            <a:spLocks noChangeArrowheads="1"/>
          </p:cNvSpPr>
          <p:nvPr/>
        </p:nvSpPr>
        <p:spPr bwMode="auto">
          <a:xfrm>
            <a:off x="1283368" y="1952328"/>
            <a:ext cx="97215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tr-TR" sz="2400" dirty="0">
                <a:latin typeface="Times New Roman" pitchFamily="18" charset="0"/>
                <a:ea typeface="Times New Roman" pitchFamily="18" charset="0"/>
                <a:cs typeface="Times New Roman" pitchFamily="18" charset="0"/>
              </a:rPr>
              <a:t>	Rehinle temin edilmiş bir alacağın borçlusu iflasa tabi şahıslardan olsa bile alacaklı yalnız </a:t>
            </a:r>
            <a:r>
              <a:rPr lang="tr-TR" sz="2400" dirty="0" err="1">
                <a:latin typeface="Times New Roman" pitchFamily="18" charset="0"/>
                <a:ea typeface="Times New Roman" pitchFamily="18" charset="0"/>
                <a:cs typeface="Times New Roman" pitchFamily="18" charset="0"/>
              </a:rPr>
              <a:t>rehnin</a:t>
            </a:r>
            <a:r>
              <a:rPr lang="tr-TR" sz="2400" dirty="0">
                <a:latin typeface="Times New Roman" pitchFamily="18" charset="0"/>
                <a:ea typeface="Times New Roman" pitchFamily="18" charset="0"/>
                <a:cs typeface="Times New Roman" pitchFamily="18" charset="0"/>
              </a:rPr>
              <a:t> paraya çevrilmesi yoluyla takip yapabilir. Ancak </a:t>
            </a:r>
            <a:r>
              <a:rPr lang="tr-TR" sz="2400" dirty="0" err="1">
                <a:latin typeface="Times New Roman" pitchFamily="18" charset="0"/>
                <a:ea typeface="Times New Roman" pitchFamily="18" charset="0"/>
                <a:cs typeface="Times New Roman" pitchFamily="18" charset="0"/>
              </a:rPr>
              <a:t>rehnin</a:t>
            </a:r>
            <a:r>
              <a:rPr lang="tr-TR" sz="2400" dirty="0">
                <a:latin typeface="Times New Roman" pitchFamily="18" charset="0"/>
                <a:ea typeface="Times New Roman" pitchFamily="18" charset="0"/>
                <a:cs typeface="Times New Roman" pitchFamily="18" charset="0"/>
              </a:rPr>
              <a:t> tutarı borcu ödemeye yetmezse alacaklı kalan alacağını iflas veya haciz yoluyla takip edebilir. </a:t>
            </a:r>
            <a:endParaRPr lang="tr-TR" sz="3200" dirty="0">
              <a:latin typeface="Times New Roman" pitchFamily="18" charset="0"/>
              <a:cs typeface="Times New Roman" pitchFamily="18" charset="0"/>
            </a:endParaRPr>
          </a:p>
        </p:txBody>
      </p:sp>
      <p:sp>
        <p:nvSpPr>
          <p:cNvPr id="6" name="7 Dikdörtgen"/>
          <p:cNvSpPr/>
          <p:nvPr/>
        </p:nvSpPr>
        <p:spPr>
          <a:xfrm>
            <a:off x="1283368" y="4071943"/>
            <a:ext cx="9721516" cy="1200329"/>
          </a:xfrm>
          <a:prstGeom prst="rect">
            <a:avLst/>
          </a:prstGeom>
        </p:spPr>
        <p:txBody>
          <a:bodyPr wrap="square">
            <a:spAutoFit/>
          </a:bodyPr>
          <a:lstStyle/>
          <a:p>
            <a:pPr algn="just"/>
            <a:r>
              <a:rPr lang="tr-TR" sz="2400" dirty="0">
                <a:latin typeface="Times New Roman" pitchFamily="18" charset="0"/>
                <a:cs typeface="Times New Roman" pitchFamily="18" charset="0"/>
              </a:rPr>
              <a:t>	Rehin kavramı taşınır </a:t>
            </a:r>
            <a:r>
              <a:rPr lang="tr-TR" sz="2400" dirty="0" err="1">
                <a:latin typeface="Times New Roman" pitchFamily="18" charset="0"/>
                <a:cs typeface="Times New Roman" pitchFamily="18" charset="0"/>
              </a:rPr>
              <a:t>rehni</a:t>
            </a:r>
            <a:r>
              <a:rPr lang="tr-TR" sz="2400" dirty="0">
                <a:latin typeface="Times New Roman" pitchFamily="18" charset="0"/>
                <a:cs typeface="Times New Roman" pitchFamily="18" charset="0"/>
              </a:rPr>
              <a:t>(menkul </a:t>
            </a:r>
            <a:r>
              <a:rPr lang="tr-TR" sz="2400" dirty="0" err="1">
                <a:latin typeface="Times New Roman" pitchFamily="18" charset="0"/>
                <a:cs typeface="Times New Roman" pitchFamily="18" charset="0"/>
              </a:rPr>
              <a:t>rehni</a:t>
            </a:r>
            <a:r>
              <a:rPr lang="tr-TR" sz="2400" dirty="0">
                <a:latin typeface="Times New Roman" pitchFamily="18" charset="0"/>
                <a:cs typeface="Times New Roman" pitchFamily="18" charset="0"/>
              </a:rPr>
              <a:t>) ve taşınmaz </a:t>
            </a:r>
            <a:r>
              <a:rPr lang="tr-TR" sz="2400" dirty="0" err="1">
                <a:latin typeface="Times New Roman" pitchFamily="18" charset="0"/>
                <a:cs typeface="Times New Roman" pitchFamily="18" charset="0"/>
              </a:rPr>
              <a:t>rehni</a:t>
            </a:r>
            <a:r>
              <a:rPr lang="tr-TR" sz="2400" dirty="0">
                <a:latin typeface="Times New Roman" pitchFamily="18" charset="0"/>
                <a:cs typeface="Times New Roman" pitchFamily="18" charset="0"/>
              </a:rPr>
              <a:t> (gayrimenkul </a:t>
            </a:r>
            <a:r>
              <a:rPr lang="tr-TR" sz="2400" dirty="0" err="1">
                <a:latin typeface="Times New Roman" pitchFamily="18" charset="0"/>
                <a:cs typeface="Times New Roman" pitchFamily="18" charset="0"/>
              </a:rPr>
              <a:t>rehni</a:t>
            </a:r>
            <a:r>
              <a:rPr lang="tr-TR" sz="2400" dirty="0">
                <a:latin typeface="Times New Roman" pitchFamily="18" charset="0"/>
                <a:cs typeface="Times New Roman" pitchFamily="18" charset="0"/>
              </a:rPr>
              <a:t>=ipotek) kavramlarına giren bütün taşınır ve taşınmaz rehinlerini kapsar. </a:t>
            </a:r>
          </a:p>
        </p:txBody>
      </p:sp>
      <p:sp>
        <p:nvSpPr>
          <p:cNvPr id="4" name="Metin kutusu 3">
            <a:extLst>
              <a:ext uri="{FF2B5EF4-FFF2-40B4-BE49-F238E27FC236}">
                <a16:creationId xmlns:a16="http://schemas.microsoft.com/office/drawing/2014/main" id="{FAF4225A-0941-8627-A697-F982DCE38BC0}"/>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Tree>
    <p:extLst>
      <p:ext uri="{BB962C8B-B14F-4D97-AF65-F5344CB8AC3E}">
        <p14:creationId xmlns:p14="http://schemas.microsoft.com/office/powerpoint/2010/main" val="2747836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37</a:t>
            </a:fld>
            <a:endParaRPr lang="tr-TR" dirty="0"/>
          </a:p>
        </p:txBody>
      </p:sp>
      <p:pic>
        <p:nvPicPr>
          <p:cNvPr id="4" name="Grafik 5" descr="Uyarı düz dolguyla">
            <a:extLst>
              <a:ext uri="{FF2B5EF4-FFF2-40B4-BE49-F238E27FC236}">
                <a16:creationId xmlns:a16="http://schemas.microsoft.com/office/drawing/2014/main" id="{FD4B3C25-C9C5-A9B4-6018-C275D0E336A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475615" y="3615721"/>
            <a:ext cx="1288889" cy="1211796"/>
          </a:xfrm>
          <a:prstGeom prst="rect">
            <a:avLst/>
          </a:prstGeom>
        </p:spPr>
      </p:pic>
      <p:sp>
        <p:nvSpPr>
          <p:cNvPr id="7" name="Metin kutusu 6">
            <a:extLst>
              <a:ext uri="{FF2B5EF4-FFF2-40B4-BE49-F238E27FC236}">
                <a16:creationId xmlns:a16="http://schemas.microsoft.com/office/drawing/2014/main" id="{03EB71C1-E5D0-A86F-9B4A-609C37423F70}"/>
              </a:ext>
            </a:extLst>
          </p:cNvPr>
          <p:cNvSpPr txBox="1"/>
          <p:nvPr/>
        </p:nvSpPr>
        <p:spPr>
          <a:xfrm>
            <a:off x="1267324" y="983512"/>
            <a:ext cx="9705473" cy="385362"/>
          </a:xfrm>
          <a:prstGeom prst="rect">
            <a:avLst/>
          </a:prstGeom>
          <a:noFill/>
        </p:spPr>
        <p:txBody>
          <a:bodyPr wrap="square">
            <a:spAutoFit/>
          </a:bodyPr>
          <a:lstStyle/>
          <a:p>
            <a:pPr indent="449580" algn="ctr">
              <a:lnSpc>
                <a:spcPct val="115000"/>
              </a:lnSpc>
            </a:pPr>
            <a:r>
              <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«TAŞINIR REHNİN» PARAYA ÇEVRİLMESİ YOLUYLA TAKİP</a:t>
            </a:r>
          </a:p>
        </p:txBody>
      </p:sp>
      <p:sp>
        <p:nvSpPr>
          <p:cNvPr id="8" name="Metin kutusu 7">
            <a:extLst>
              <a:ext uri="{FF2B5EF4-FFF2-40B4-BE49-F238E27FC236}">
                <a16:creationId xmlns:a16="http://schemas.microsoft.com/office/drawing/2014/main" id="{2E5B222B-E272-EBC5-33AE-088A15B85270}"/>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
        <p:nvSpPr>
          <p:cNvPr id="6" name="Sekizgen 5"/>
          <p:cNvSpPr/>
          <p:nvPr/>
        </p:nvSpPr>
        <p:spPr>
          <a:xfrm>
            <a:off x="1267324" y="1595220"/>
            <a:ext cx="3251922" cy="3177461"/>
          </a:xfrm>
          <a:prstGeom prst="oc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smtClean="0">
                <a:solidFill>
                  <a:schemeClr val="tx1"/>
                </a:solidFill>
                <a:latin typeface="Times New Roman" panose="02020603050405020304" pitchFamily="18" charset="0"/>
                <a:cs typeface="Times New Roman" panose="02020603050405020304" pitchFamily="18" charset="0"/>
              </a:rPr>
              <a:t>Takip Dayanağı Belge İlam veya İlam Niteliğinde ise</a:t>
            </a:r>
          </a:p>
          <a:p>
            <a:pPr algn="ctr"/>
            <a:r>
              <a:rPr lang="tr-TR" sz="2400" b="1" dirty="0" smtClean="0">
                <a:solidFill>
                  <a:schemeClr val="tx1"/>
                </a:solidFill>
                <a:latin typeface="Times New Roman" panose="02020603050405020304" pitchFamily="18" charset="0"/>
                <a:cs typeface="Times New Roman" panose="02020603050405020304" pitchFamily="18" charset="0"/>
              </a:rPr>
              <a:t>«Örnek 44 İcra Emri»</a:t>
            </a:r>
          </a:p>
          <a:p>
            <a:pPr algn="ctr"/>
            <a:r>
              <a:rPr lang="tr-TR" sz="2400" dirty="0" smtClean="0">
                <a:solidFill>
                  <a:schemeClr val="tx1"/>
                </a:solidFill>
                <a:latin typeface="Times New Roman" panose="02020603050405020304" pitchFamily="18" charset="0"/>
                <a:cs typeface="Times New Roman" panose="02020603050405020304" pitchFamily="18" charset="0"/>
              </a:rPr>
              <a:t>Düzenlenir.</a:t>
            </a: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9" name="Sekizgen 8"/>
          <p:cNvSpPr/>
          <p:nvPr/>
        </p:nvSpPr>
        <p:spPr>
          <a:xfrm>
            <a:off x="7720875" y="1595219"/>
            <a:ext cx="3251922" cy="3177461"/>
          </a:xfrm>
          <a:prstGeom prst="oc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2400" dirty="0" smtClean="0">
              <a:solidFill>
                <a:schemeClr val="tx1"/>
              </a:solidFill>
              <a:latin typeface="Times New Roman" panose="02020603050405020304" pitchFamily="18" charset="0"/>
              <a:cs typeface="Times New Roman" panose="02020603050405020304" pitchFamily="18" charset="0"/>
            </a:endParaRPr>
          </a:p>
          <a:p>
            <a:pPr algn="ctr"/>
            <a:r>
              <a:rPr lang="tr-TR" sz="2400" dirty="0" smtClean="0">
                <a:solidFill>
                  <a:schemeClr val="tx1"/>
                </a:solidFill>
                <a:latin typeface="Times New Roman" panose="02020603050405020304" pitchFamily="18" charset="0"/>
                <a:cs typeface="Times New Roman" panose="02020603050405020304" pitchFamily="18" charset="0"/>
              </a:rPr>
              <a:t>Takip Dayanağı Belge İlam veya İlam Niteliğinde Değilse</a:t>
            </a:r>
          </a:p>
          <a:p>
            <a:pPr algn="ctr"/>
            <a:r>
              <a:rPr lang="tr-TR" sz="2400" b="1" dirty="0" smtClean="0">
                <a:solidFill>
                  <a:schemeClr val="tx1"/>
                </a:solidFill>
                <a:latin typeface="Times New Roman" panose="02020603050405020304" pitchFamily="18" charset="0"/>
                <a:cs typeface="Times New Roman" panose="02020603050405020304" pitchFamily="18" charset="0"/>
              </a:rPr>
              <a:t>«Örnek 8 Ödeme Emri»</a:t>
            </a:r>
          </a:p>
          <a:p>
            <a:pPr algn="ctr"/>
            <a:r>
              <a:rPr lang="tr-TR" sz="2400" dirty="0" smtClean="0">
                <a:solidFill>
                  <a:schemeClr val="tx1"/>
                </a:solidFill>
                <a:latin typeface="Times New Roman" panose="02020603050405020304" pitchFamily="18" charset="0"/>
                <a:cs typeface="Times New Roman" panose="02020603050405020304" pitchFamily="18" charset="0"/>
              </a:rPr>
              <a:t>Düzenlenir.</a:t>
            </a:r>
          </a:p>
          <a:p>
            <a:pPr algn="ct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10" name="Akış Çizelgesi: Öteki İşlem 9"/>
          <p:cNvSpPr/>
          <p:nvPr/>
        </p:nvSpPr>
        <p:spPr>
          <a:xfrm>
            <a:off x="1267323" y="5278008"/>
            <a:ext cx="9705473" cy="712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latin typeface="Times New Roman" panose="02020603050405020304" pitchFamily="18" charset="0"/>
                <a:cs typeface="Times New Roman" panose="02020603050405020304" pitchFamily="18" charset="0"/>
              </a:rPr>
              <a:t>Kayıtsız ve şartsız borç içeren </a:t>
            </a:r>
            <a:r>
              <a:rPr lang="tr-TR" sz="2000" b="1" dirty="0">
                <a:solidFill>
                  <a:schemeClr val="tx1"/>
                </a:solidFill>
                <a:latin typeface="Times New Roman" panose="02020603050405020304" pitchFamily="18" charset="0"/>
                <a:cs typeface="Times New Roman" panose="02020603050405020304" pitchFamily="18" charset="0"/>
              </a:rPr>
              <a:t>düzenleme</a:t>
            </a:r>
            <a:r>
              <a:rPr lang="tr-TR" sz="2000" dirty="0">
                <a:latin typeface="Times New Roman" panose="02020603050405020304" pitchFamily="18" charset="0"/>
                <a:cs typeface="Times New Roman" panose="02020603050405020304" pitchFamily="18" charset="0"/>
              </a:rPr>
              <a:t> şeklindeki noter senetleri ilam mahiyetinde olup, sunulması halinde </a:t>
            </a:r>
            <a:r>
              <a:rPr lang="tr-TR" sz="2000" b="1" dirty="0">
                <a:solidFill>
                  <a:schemeClr val="tx1"/>
                </a:solidFill>
                <a:latin typeface="Times New Roman" panose="02020603050405020304" pitchFamily="18" charset="0"/>
                <a:cs typeface="Times New Roman" panose="02020603050405020304" pitchFamily="18" charset="0"/>
              </a:rPr>
              <a:t>«icra emri (örnek 44)»</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düzenlenir</a:t>
            </a:r>
            <a:r>
              <a:rPr lang="tr-TR" sz="2000" dirty="0" smtClean="0">
                <a:latin typeface="Times New Roman" panose="02020603050405020304" pitchFamily="18" charset="0"/>
                <a:cs typeface="Times New Roman" panose="02020603050405020304" pitchFamily="18" charset="0"/>
              </a:rPr>
              <a:t>.</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446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38</a:t>
            </a:fld>
            <a:endParaRPr lang="tr-TR" dirty="0"/>
          </a:p>
        </p:txBody>
      </p:sp>
      <p:sp>
        <p:nvSpPr>
          <p:cNvPr id="3" name="Metin kutusu 2"/>
          <p:cNvSpPr txBox="1"/>
          <p:nvPr/>
        </p:nvSpPr>
        <p:spPr>
          <a:xfrm>
            <a:off x="1617260" y="928048"/>
            <a:ext cx="9198591" cy="430887"/>
          </a:xfrm>
          <a:prstGeom prst="rect">
            <a:avLst/>
          </a:prstGeom>
          <a:noFill/>
        </p:spPr>
        <p:txBody>
          <a:bodyPr wrap="square" rtlCol="0">
            <a:spAutoFit/>
          </a:bodyPr>
          <a:lstStyle/>
          <a:p>
            <a:pPr algn="ctr"/>
            <a:r>
              <a:rPr lang="tr-TR" sz="2200" b="1" dirty="0">
                <a:solidFill>
                  <a:srgbClr val="C00000"/>
                </a:solidFill>
                <a:latin typeface="Times New Roman" panose="02020603050405020304" pitchFamily="18" charset="0"/>
                <a:cs typeface="Times New Roman" panose="02020603050405020304" pitchFamily="18" charset="0"/>
              </a:rPr>
              <a:t>MÜLKİYETİ MUHAFAZA </a:t>
            </a:r>
          </a:p>
        </p:txBody>
      </p:sp>
      <p:sp>
        <p:nvSpPr>
          <p:cNvPr id="4" name="Metin kutusu 3"/>
          <p:cNvSpPr txBox="1"/>
          <p:nvPr/>
        </p:nvSpPr>
        <p:spPr>
          <a:xfrm>
            <a:off x="1322057" y="3548219"/>
            <a:ext cx="9493794" cy="1785104"/>
          </a:xfrm>
          <a:prstGeom prst="rect">
            <a:avLst/>
          </a:prstGeom>
          <a:noFill/>
        </p:spPr>
        <p:txBody>
          <a:bodyPr wrap="square" rtlCol="0">
            <a:spAutoFit/>
          </a:bodyPr>
          <a:lstStyle/>
          <a:p>
            <a:pPr marL="342900" indent="-34290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Mülkiyeti muhafaza sözleşmesinin genel olarak, alıcıya teslim edilmiş olmasına rağmen, satılan şeyin mülkiyetini, belli bir şartın gerçekleşmesine kadar alıcıda saklı tutan bir sözleşme türü olduğu ve taşınırlarda mülkiyetin intikalinin teslimle gerçekleşeceği kuralının bir istisnasıdır.</a:t>
            </a:r>
          </a:p>
          <a:p>
            <a:pPr marL="342900" indent="-342900" algn="just">
              <a:buFont typeface="Arial" panose="020B0604020202020204" pitchFamily="34" charset="0"/>
              <a:buChar char="•"/>
            </a:pPr>
            <a:r>
              <a:rPr lang="tr-TR" sz="2200" dirty="0">
                <a:solidFill>
                  <a:srgbClr val="CC0000"/>
                </a:solidFill>
                <a:latin typeface="Times New Roman" panose="02020603050405020304" pitchFamily="18" charset="0"/>
                <a:cs typeface="Times New Roman" panose="02020603050405020304" pitchFamily="18" charset="0"/>
              </a:rPr>
              <a:t>Mülkiyeti muhafaza sözleşmesine dayalı olarak rehin takibi yapılamaz.</a:t>
            </a:r>
          </a:p>
        </p:txBody>
      </p:sp>
      <p:sp>
        <p:nvSpPr>
          <p:cNvPr id="5" name="Metin kutusu 4">
            <a:extLst>
              <a:ext uri="{FF2B5EF4-FFF2-40B4-BE49-F238E27FC236}">
                <a16:creationId xmlns:a16="http://schemas.microsoft.com/office/drawing/2014/main" id="{144CEB3B-5D22-D153-A807-ABFF3E998B71}"/>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pic>
        <p:nvPicPr>
          <p:cNvPr id="6" name="Grafik 5" descr="Uyarı düz dolguyla">
            <a:extLst>
              <a:ext uri="{FF2B5EF4-FFF2-40B4-BE49-F238E27FC236}">
                <a16:creationId xmlns:a16="http://schemas.microsoft.com/office/drawing/2014/main" id="{227F32B1-9B52-E3BD-2653-C677957569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55122" y="1439745"/>
            <a:ext cx="2027663" cy="2027663"/>
          </a:xfrm>
          <a:prstGeom prst="rect">
            <a:avLst/>
          </a:prstGeom>
        </p:spPr>
      </p:pic>
    </p:spTree>
    <p:extLst>
      <p:ext uri="{BB962C8B-B14F-4D97-AF65-F5344CB8AC3E}">
        <p14:creationId xmlns:p14="http://schemas.microsoft.com/office/powerpoint/2010/main" val="4263295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39</a:t>
            </a:fld>
            <a:endParaRPr lang="tr-TR" dirty="0"/>
          </a:p>
        </p:txBody>
      </p:sp>
      <p:sp>
        <p:nvSpPr>
          <p:cNvPr id="3" name="Metin kutusu 2"/>
          <p:cNvSpPr txBox="1"/>
          <p:nvPr/>
        </p:nvSpPr>
        <p:spPr>
          <a:xfrm>
            <a:off x="1138771" y="2069906"/>
            <a:ext cx="9850070" cy="3139321"/>
          </a:xfrm>
          <a:prstGeom prst="rect">
            <a:avLst/>
          </a:prstGeom>
        </p:spPr>
        <p:txBody>
          <a:bodyPr wrap="square" rtlCol="0">
            <a:spAutoFit/>
          </a:bodyPr>
          <a:lstStyle/>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Taşınmaz ipotek alacaklısı, yetkili veya taşınmazın bulunduğu yer icra dairesine elindeki ipotek belgesinin akit tablosunun tapu idaresince verilmiş resmi bir örneğini ibrazla alacağın miktarını bildirir ve 58 inci maddeye göre takip talebinde bulunur.</a:t>
            </a:r>
          </a:p>
          <a:p>
            <a:pPr marL="285750" indent="-285750"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İpoteğin niteliği akit tablosuna göre belirlenir. İpotek tesis anında mevcut olan bir borç için verilmiş ise böyle bir ipoteğe kesin borç ipoteği, bir diğer ifadeyle </a:t>
            </a:r>
            <a:r>
              <a:rPr lang="tr-TR" sz="2200" dirty="0" err="1">
                <a:latin typeface="Times New Roman" panose="02020603050405020304" pitchFamily="18" charset="0"/>
                <a:cs typeface="Times New Roman" panose="02020603050405020304" pitchFamily="18" charset="0"/>
              </a:rPr>
              <a:t>karz</a:t>
            </a:r>
            <a:r>
              <a:rPr lang="tr-TR" sz="2200" dirty="0">
                <a:latin typeface="Times New Roman" panose="02020603050405020304" pitchFamily="18" charset="0"/>
                <a:cs typeface="Times New Roman" panose="02020603050405020304" pitchFamily="18" charset="0"/>
              </a:rPr>
              <a:t>/ana para  ipoteği denilir. Bu şekilde bir ipotek akit tablosu kayıtsız şartsız borç ikrarını içerdiğinden  ilam niteliğindedir. </a:t>
            </a:r>
          </a:p>
        </p:txBody>
      </p:sp>
      <p:sp>
        <p:nvSpPr>
          <p:cNvPr id="5" name="Metin kutusu 4"/>
          <p:cNvSpPr txBox="1"/>
          <p:nvPr/>
        </p:nvSpPr>
        <p:spPr>
          <a:xfrm>
            <a:off x="1286607" y="982157"/>
            <a:ext cx="9618785" cy="830997"/>
          </a:xfrm>
          <a:prstGeom prst="rect">
            <a:avLst/>
          </a:prstGeom>
          <a:noFill/>
        </p:spPr>
        <p:txBody>
          <a:bodyPr wrap="square" rtlCol="0">
            <a:spAutoFit/>
          </a:bodyPr>
          <a:lstStyle/>
          <a:p>
            <a:pPr algn="ctr"/>
            <a:r>
              <a:rPr lang="tr-TR" sz="2400" b="1" dirty="0">
                <a:solidFill>
                  <a:srgbClr val="FF0000"/>
                </a:solidFill>
                <a:latin typeface="Times New Roman" panose="02020603050405020304" pitchFamily="18" charset="0"/>
                <a:cs typeface="Times New Roman" panose="02020603050405020304" pitchFamily="18" charset="0"/>
              </a:rPr>
              <a:t>TAŞINMAZ REHNİ  (İPOTEĞİN PARAYA ÇEVRİLMESİ) YOLUYLA İCRA TAKİBİ</a:t>
            </a:r>
            <a:endParaRPr lang="tr-TR" sz="2400" dirty="0"/>
          </a:p>
        </p:txBody>
      </p:sp>
      <p:sp>
        <p:nvSpPr>
          <p:cNvPr id="6" name="Metin kutusu 5">
            <a:extLst>
              <a:ext uri="{FF2B5EF4-FFF2-40B4-BE49-F238E27FC236}">
                <a16:creationId xmlns:a16="http://schemas.microsoft.com/office/drawing/2014/main" id="{03925379-F5AB-6799-20F9-A1E8AEAFF2DF}"/>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Tree>
    <p:extLst>
      <p:ext uri="{BB962C8B-B14F-4D97-AF65-F5344CB8AC3E}">
        <p14:creationId xmlns:p14="http://schemas.microsoft.com/office/powerpoint/2010/main" val="152245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a:t>
            </a:fld>
            <a:endParaRPr lang="tr-TR" dirty="0"/>
          </a:p>
        </p:txBody>
      </p:sp>
      <p:sp>
        <p:nvSpPr>
          <p:cNvPr id="3" name="2 İçerik Yer Tutucusu"/>
          <p:cNvSpPr txBox="1">
            <a:spLocks/>
          </p:cNvSpPr>
          <p:nvPr/>
        </p:nvSpPr>
        <p:spPr>
          <a:xfrm>
            <a:off x="1203157" y="2786058"/>
            <a:ext cx="9881937" cy="228601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a:latin typeface="Times New Roman" pitchFamily="18" charset="0"/>
                <a:cs typeface="Times New Roman" pitchFamily="18" charset="0"/>
              </a:rPr>
              <a:t>	</a:t>
            </a:r>
            <a:r>
              <a:rPr lang="tr-TR">
                <a:latin typeface="Times New Roman" pitchFamily="18" charset="0"/>
                <a:cs typeface="Times New Roman" pitchFamily="18" charset="0"/>
              </a:rPr>
              <a:t> </a:t>
            </a:r>
            <a:r>
              <a:rPr lang="tr-TR" sz="3600">
                <a:latin typeface="Times New Roman" pitchFamily="18" charset="0"/>
                <a:cs typeface="Times New Roman" pitchFamily="18" charset="0"/>
              </a:rPr>
              <a:t>İcra İflas ve diğer Kanunlar ile düzenlenmiş özel takip yollarının hızlı, etkin, verimli ve kaliteli bir şekilde yürütülmesi için takip yollarının bilinmesi özel öneme sahiptir. </a:t>
            </a:r>
          </a:p>
          <a:p>
            <a:pPr marL="0" indent="0" algn="just">
              <a:lnSpc>
                <a:spcPct val="150000"/>
              </a:lnSpc>
              <a:buFont typeface="Arial" panose="020B0604020202020204" pitchFamily="34" charset="0"/>
              <a:buNone/>
            </a:pPr>
            <a:endParaRPr lang="tr-TR" sz="2400" dirty="0">
              <a:solidFill>
                <a:schemeClr val="tx2"/>
              </a:solidFill>
              <a:latin typeface="Times New Roman" pitchFamily="18" charset="0"/>
              <a:cs typeface="Times New Roman" pitchFamily="18" charset="0"/>
            </a:endParaRPr>
          </a:p>
        </p:txBody>
      </p:sp>
      <p:sp>
        <p:nvSpPr>
          <p:cNvPr id="4" name="3 Dikdörtgen"/>
          <p:cNvSpPr/>
          <p:nvPr/>
        </p:nvSpPr>
        <p:spPr>
          <a:xfrm>
            <a:off x="2846928" y="1357299"/>
            <a:ext cx="6433598" cy="646331"/>
          </a:xfrm>
          <a:prstGeom prst="rect">
            <a:avLst/>
          </a:prstGeom>
        </p:spPr>
        <p:txBody>
          <a:bodyPr wrap="square">
            <a:spAutoFit/>
          </a:bodyPr>
          <a:lstStyle/>
          <a:p>
            <a:pPr algn="ctr"/>
            <a:r>
              <a:rPr lang="tr-TR" sz="3600" b="1" dirty="0">
                <a:solidFill>
                  <a:srgbClr val="FF0000"/>
                </a:solidFill>
                <a:latin typeface="Times New Roman" pitchFamily="18" charset="0"/>
                <a:cs typeface="Times New Roman" pitchFamily="18" charset="0"/>
              </a:rPr>
              <a:t>GENEL OLARAK </a:t>
            </a:r>
            <a:endParaRPr lang="tr-TR" sz="3600" b="1" dirty="0">
              <a:solidFill>
                <a:srgbClr val="FF0000"/>
              </a:solidFill>
            </a:endParaRPr>
          </a:p>
        </p:txBody>
      </p:sp>
    </p:spTree>
    <p:extLst>
      <p:ext uri="{BB962C8B-B14F-4D97-AF65-F5344CB8AC3E}">
        <p14:creationId xmlns:p14="http://schemas.microsoft.com/office/powerpoint/2010/main" val="3835691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40</a:t>
            </a:fld>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745" y="1148834"/>
            <a:ext cx="4238509" cy="5039488"/>
          </a:xfrm>
          <a:prstGeom prst="rect">
            <a:avLst/>
          </a:prstGeom>
        </p:spPr>
      </p:pic>
      <p:sp>
        <p:nvSpPr>
          <p:cNvPr id="3" name="Metin kutusu 2">
            <a:extLst>
              <a:ext uri="{FF2B5EF4-FFF2-40B4-BE49-F238E27FC236}">
                <a16:creationId xmlns:a16="http://schemas.microsoft.com/office/drawing/2014/main" id="{DABE84CB-9E8E-B9EA-AACC-27B01D4DC06C}"/>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
        <p:nvSpPr>
          <p:cNvPr id="5" name="Metin kutusu 4">
            <a:extLst>
              <a:ext uri="{FF2B5EF4-FFF2-40B4-BE49-F238E27FC236}">
                <a16:creationId xmlns:a16="http://schemas.microsoft.com/office/drawing/2014/main" id="{7F6C0F9B-8A49-200F-B1FB-8A939869403E}"/>
              </a:ext>
            </a:extLst>
          </p:cNvPr>
          <p:cNvSpPr txBox="1"/>
          <p:nvPr/>
        </p:nvSpPr>
        <p:spPr>
          <a:xfrm>
            <a:off x="4895401" y="779502"/>
            <a:ext cx="2914650" cy="369332"/>
          </a:xfrm>
          <a:prstGeom prst="rect">
            <a:avLst/>
          </a:prstGeom>
          <a:noFill/>
        </p:spPr>
        <p:txBody>
          <a:bodyPr wrap="square" rtlCol="0">
            <a:spAutoFit/>
          </a:bodyPr>
          <a:lstStyle/>
          <a:p>
            <a:r>
              <a:rPr lang="tr-TR" b="1" dirty="0">
                <a:solidFill>
                  <a:srgbClr val="CC0000"/>
                </a:solidFill>
                <a:latin typeface="Times New Roman" panose="02020603050405020304" pitchFamily="18" charset="0"/>
                <a:cs typeface="Times New Roman" panose="02020603050405020304" pitchFamily="18" charset="0"/>
              </a:rPr>
              <a:t>İpotek Belgesi Örneği </a:t>
            </a:r>
          </a:p>
        </p:txBody>
      </p:sp>
    </p:spTree>
    <p:extLst>
      <p:ext uri="{BB962C8B-B14F-4D97-AF65-F5344CB8AC3E}">
        <p14:creationId xmlns:p14="http://schemas.microsoft.com/office/powerpoint/2010/main" val="2916663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52CBA09-B874-A35F-C5F4-F1A0B3190AB7}"/>
              </a:ext>
            </a:extLst>
          </p:cNvPr>
          <p:cNvSpPr>
            <a:spLocks noGrp="1"/>
          </p:cNvSpPr>
          <p:nvPr>
            <p:ph type="sldNum" sz="quarter" idx="12"/>
          </p:nvPr>
        </p:nvSpPr>
        <p:spPr/>
        <p:txBody>
          <a:bodyPr/>
          <a:lstStyle/>
          <a:p>
            <a:fld id="{E1AD279B-308D-4E64-97F1-B815CF0165D6}" type="slidenum">
              <a:rPr lang="tr-TR" smtClean="0"/>
              <a:pPr/>
              <a:t>41</a:t>
            </a:fld>
            <a:endParaRPr lang="tr-TR" dirty="0"/>
          </a:p>
        </p:txBody>
      </p:sp>
      <p:pic>
        <p:nvPicPr>
          <p:cNvPr id="4" name="Resim 3">
            <a:extLst>
              <a:ext uri="{FF2B5EF4-FFF2-40B4-BE49-F238E27FC236}">
                <a16:creationId xmlns:a16="http://schemas.microsoft.com/office/drawing/2014/main" id="{C4D7F443-9E46-3F45-4556-0C7A41AAB3E4}"/>
              </a:ext>
            </a:extLst>
          </p:cNvPr>
          <p:cNvPicPr>
            <a:picLocks noChangeAspect="1"/>
          </p:cNvPicPr>
          <p:nvPr/>
        </p:nvPicPr>
        <p:blipFill>
          <a:blip r:embed="rId2"/>
          <a:stretch>
            <a:fillRect/>
          </a:stretch>
        </p:blipFill>
        <p:spPr>
          <a:xfrm>
            <a:off x="2443752" y="869066"/>
            <a:ext cx="3547474" cy="5119867"/>
          </a:xfrm>
          <a:prstGeom prst="rect">
            <a:avLst/>
          </a:prstGeom>
        </p:spPr>
      </p:pic>
      <p:pic>
        <p:nvPicPr>
          <p:cNvPr id="7" name="Resim 6">
            <a:extLst>
              <a:ext uri="{FF2B5EF4-FFF2-40B4-BE49-F238E27FC236}">
                <a16:creationId xmlns:a16="http://schemas.microsoft.com/office/drawing/2014/main" id="{DC5C695A-E74A-B885-3368-66F24DCF9337}"/>
              </a:ext>
            </a:extLst>
          </p:cNvPr>
          <p:cNvPicPr>
            <a:picLocks noChangeAspect="1"/>
          </p:cNvPicPr>
          <p:nvPr/>
        </p:nvPicPr>
        <p:blipFill>
          <a:blip r:embed="rId3"/>
          <a:stretch>
            <a:fillRect/>
          </a:stretch>
        </p:blipFill>
        <p:spPr>
          <a:xfrm>
            <a:off x="6200776" y="869066"/>
            <a:ext cx="3115419" cy="5119867"/>
          </a:xfrm>
          <a:prstGeom prst="rect">
            <a:avLst/>
          </a:prstGeom>
        </p:spPr>
      </p:pic>
      <p:sp>
        <p:nvSpPr>
          <p:cNvPr id="9" name="Metin kutusu 8">
            <a:extLst>
              <a:ext uri="{FF2B5EF4-FFF2-40B4-BE49-F238E27FC236}">
                <a16:creationId xmlns:a16="http://schemas.microsoft.com/office/drawing/2014/main" id="{FD5CF71C-9A50-74E3-CBE2-ED483AF01B93}"/>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
        <p:nvSpPr>
          <p:cNvPr id="10" name="Açıklama Balonu: Sağ Ok 9">
            <a:extLst>
              <a:ext uri="{FF2B5EF4-FFF2-40B4-BE49-F238E27FC236}">
                <a16:creationId xmlns:a16="http://schemas.microsoft.com/office/drawing/2014/main" id="{9EA29690-4E22-67F4-70E9-C17E3AB59022}"/>
              </a:ext>
            </a:extLst>
          </p:cNvPr>
          <p:cNvSpPr/>
          <p:nvPr/>
        </p:nvSpPr>
        <p:spPr>
          <a:xfrm>
            <a:off x="771525" y="4109822"/>
            <a:ext cx="1462677" cy="1819275"/>
          </a:xfrm>
          <a:prstGeom prst="right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solidFill>
                  <a:schemeClr val="tx1"/>
                </a:solidFill>
              </a:rPr>
              <a:t>Limit İpoteği Örneği</a:t>
            </a:r>
          </a:p>
        </p:txBody>
      </p:sp>
      <p:sp>
        <p:nvSpPr>
          <p:cNvPr id="11" name="Açıklama Balonu: Sol Ok 10">
            <a:extLst>
              <a:ext uri="{FF2B5EF4-FFF2-40B4-BE49-F238E27FC236}">
                <a16:creationId xmlns:a16="http://schemas.microsoft.com/office/drawing/2014/main" id="{1C8C6BBE-D51D-C6AB-A8C3-A6A8004343E1}"/>
              </a:ext>
            </a:extLst>
          </p:cNvPr>
          <p:cNvSpPr/>
          <p:nvPr/>
        </p:nvSpPr>
        <p:spPr>
          <a:xfrm>
            <a:off x="9455406" y="4109822"/>
            <a:ext cx="1462678" cy="1819275"/>
          </a:xfrm>
          <a:prstGeom prst="leftArrow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tr-TR" b="1" dirty="0">
                <a:solidFill>
                  <a:schemeClr val="tx1"/>
                </a:solidFill>
              </a:rPr>
              <a:t>Kesin Borç İpoteği Örneği</a:t>
            </a:r>
          </a:p>
        </p:txBody>
      </p:sp>
      <p:sp>
        <p:nvSpPr>
          <p:cNvPr id="3" name="Aşağı Ok Belirtme Çizgisi 2"/>
          <p:cNvSpPr/>
          <p:nvPr/>
        </p:nvSpPr>
        <p:spPr>
          <a:xfrm>
            <a:off x="771525" y="1037492"/>
            <a:ext cx="1593606" cy="2972635"/>
          </a:xfrm>
          <a:prstGeom prst="downArrowCallout">
            <a:avLst>
              <a:gd name="adj1" fmla="val 31632"/>
              <a:gd name="adj2" fmla="val 29513"/>
              <a:gd name="adj3" fmla="val 43157"/>
              <a:gd name="adj4" fmla="val 725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Arial" panose="020B0604020202020204" pitchFamily="34" charset="0"/>
              <a:buChar char="•"/>
            </a:pPr>
            <a:r>
              <a:rPr lang="tr-TR" sz="1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Üst Sınır İpoteği </a:t>
            </a:r>
            <a:endPar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Teminat </a:t>
            </a:r>
            <a:r>
              <a:rPr lang="tr-TR" sz="1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İpoteği </a:t>
            </a:r>
            <a:endPar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Azami </a:t>
            </a:r>
            <a:r>
              <a:rPr lang="tr-TR" sz="1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Had İpoteği </a:t>
            </a:r>
            <a:endPar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Azami </a:t>
            </a:r>
            <a:r>
              <a:rPr lang="tr-TR" sz="1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Meblağ </a:t>
            </a:r>
            <a:r>
              <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İpoteği</a:t>
            </a:r>
          </a:p>
          <a:p>
            <a:pPr marL="171450" indent="-171450">
              <a:buFont typeface="Arial" panose="020B0604020202020204" pitchFamily="34" charset="0"/>
              <a:buChar char="•"/>
            </a:pPr>
            <a:r>
              <a:rPr lang="tr-TR" sz="13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Limit </a:t>
            </a:r>
            <a:r>
              <a:rPr lang="tr-TR" sz="13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İpoteği</a:t>
            </a:r>
          </a:p>
          <a:p>
            <a:pPr algn="ctr"/>
            <a:endParaRPr lang="tr-TR" dirty="0">
              <a:solidFill>
                <a:schemeClr val="tx1"/>
              </a:solidFill>
            </a:endParaRPr>
          </a:p>
        </p:txBody>
      </p:sp>
      <p:sp>
        <p:nvSpPr>
          <p:cNvPr id="12" name="Aşağı Ok Belirtme Çizgisi 11"/>
          <p:cNvSpPr/>
          <p:nvPr/>
        </p:nvSpPr>
        <p:spPr>
          <a:xfrm>
            <a:off x="9455406" y="1137187"/>
            <a:ext cx="1593606" cy="2972635"/>
          </a:xfrm>
          <a:prstGeom prst="downArrowCallout">
            <a:avLst>
              <a:gd name="adj1" fmla="val 31632"/>
              <a:gd name="adj2" fmla="val 29513"/>
              <a:gd name="adj3" fmla="val 43157"/>
              <a:gd name="adj4" fmla="val 7257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tr-TR" sz="1600" b="1" dirty="0">
                <a:solidFill>
                  <a:schemeClr val="tx1"/>
                </a:solidFill>
                <a:latin typeface="Times New Roman" panose="02020603050405020304" pitchFamily="18" charset="0"/>
                <a:cs typeface="Times New Roman" panose="02020603050405020304" pitchFamily="18" charset="0"/>
              </a:rPr>
              <a:t>Kesin Borç İpoteği </a:t>
            </a:r>
            <a:endParaRPr lang="tr-TR" sz="1600" b="1"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b="1" dirty="0" smtClean="0">
                <a:solidFill>
                  <a:schemeClr val="tx1"/>
                </a:solidFill>
                <a:latin typeface="Times New Roman" panose="02020603050405020304" pitchFamily="18" charset="0"/>
                <a:cs typeface="Times New Roman" panose="02020603050405020304" pitchFamily="18" charset="0"/>
              </a:rPr>
              <a:t>Anapara İpoteği </a:t>
            </a:r>
          </a:p>
          <a:p>
            <a:pPr marL="285750" indent="-285750">
              <a:buFont typeface="Arial" panose="020B0604020202020204" pitchFamily="34" charset="0"/>
              <a:buChar char="•"/>
            </a:pPr>
            <a:r>
              <a:rPr lang="tr-TR" sz="1600" b="1" dirty="0" err="1" smtClean="0">
                <a:solidFill>
                  <a:schemeClr val="tx1"/>
                </a:solidFill>
                <a:latin typeface="Times New Roman" panose="02020603050405020304" pitchFamily="18" charset="0"/>
                <a:cs typeface="Times New Roman" panose="02020603050405020304" pitchFamily="18" charset="0"/>
              </a:rPr>
              <a:t>Karz</a:t>
            </a:r>
            <a:r>
              <a:rPr lang="tr-TR" sz="1600" b="1" dirty="0" smtClean="0">
                <a:solidFill>
                  <a:schemeClr val="tx1"/>
                </a:solidFill>
                <a:latin typeface="Times New Roman" panose="02020603050405020304" pitchFamily="18" charset="0"/>
                <a:cs typeface="Times New Roman" panose="02020603050405020304" pitchFamily="18" charset="0"/>
              </a:rPr>
              <a:t> </a:t>
            </a:r>
            <a:r>
              <a:rPr lang="tr-TR" sz="1600" b="1" dirty="0">
                <a:solidFill>
                  <a:schemeClr val="tx1"/>
                </a:solidFill>
                <a:latin typeface="Times New Roman" panose="02020603050405020304" pitchFamily="18" charset="0"/>
                <a:cs typeface="Times New Roman" panose="02020603050405020304" pitchFamily="18" charset="0"/>
              </a:rPr>
              <a:t>İpoteği</a:t>
            </a:r>
          </a:p>
          <a:p>
            <a:pPr algn="ctr"/>
            <a:endParaRPr lang="tr-TR"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047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42</a:t>
            </a:fld>
            <a:endParaRPr lang="tr-TR" dirty="0"/>
          </a:p>
        </p:txBody>
      </p:sp>
      <p:sp>
        <p:nvSpPr>
          <p:cNvPr id="3" name="Metin kutusu 2">
            <a:extLst>
              <a:ext uri="{FF2B5EF4-FFF2-40B4-BE49-F238E27FC236}">
                <a16:creationId xmlns:a16="http://schemas.microsoft.com/office/drawing/2014/main" id="{6875F97D-8705-AEFB-977B-47AAEAAD6DAC}"/>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6 : Rehnin Paraya Çevrilmesi Yoluyla Takip</a:t>
            </a:r>
          </a:p>
        </p:txBody>
      </p:sp>
      <p:sp>
        <p:nvSpPr>
          <p:cNvPr id="5" name="Akış Çizelgesi: İşlem 4"/>
          <p:cNvSpPr/>
          <p:nvPr/>
        </p:nvSpPr>
        <p:spPr>
          <a:xfrm>
            <a:off x="1134206" y="4994031"/>
            <a:ext cx="9829802" cy="1194291"/>
          </a:xfrm>
          <a:prstGeom prst="flowChartProces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u="sng" kern="0" dirty="0">
                <a:solidFill>
                  <a:schemeClr val="tx1"/>
                </a:solidFill>
                <a:latin typeface="Times New Roman" panose="02020603050405020304" pitchFamily="18" charset="0"/>
                <a:cs typeface="Times New Roman" panose="02020603050405020304" pitchFamily="18" charset="0"/>
              </a:rPr>
              <a:t>İSTİSNA </a:t>
            </a:r>
            <a:r>
              <a:rPr lang="tr-TR" b="1" kern="0" dirty="0">
                <a:solidFill>
                  <a:schemeClr val="tx1"/>
                </a:solidFill>
                <a:latin typeface="Times New Roman" panose="02020603050405020304" pitchFamily="18" charset="0"/>
                <a:cs typeface="Times New Roman" panose="02020603050405020304" pitchFamily="18" charset="0"/>
              </a:rPr>
              <a:t>Yargıtay 12 </a:t>
            </a:r>
            <a:r>
              <a:rPr lang="tr-TR" b="1" kern="0" dirty="0" err="1">
                <a:solidFill>
                  <a:schemeClr val="tx1"/>
                </a:solidFill>
                <a:latin typeface="Times New Roman" panose="02020603050405020304" pitchFamily="18" charset="0"/>
                <a:cs typeface="Times New Roman" panose="02020603050405020304" pitchFamily="18" charset="0"/>
              </a:rPr>
              <a:t>H.D.sinin</a:t>
            </a:r>
            <a:r>
              <a:rPr lang="tr-TR" b="1" kern="0" dirty="0">
                <a:solidFill>
                  <a:schemeClr val="tx1"/>
                </a:solidFill>
                <a:latin typeface="Times New Roman" panose="02020603050405020304" pitchFamily="18" charset="0"/>
                <a:cs typeface="Times New Roman" panose="02020603050405020304" pitchFamily="18" charset="0"/>
              </a:rPr>
              <a:t> 2015/22048E -28018K sayılı ilamı ile sabit olmak üzere ipotek konusu eğer konut finansmanından kaynaklı bir ipotek ise böyle bir durumda ilamlı takibe konu edilemeyeceğinden ilamsız takip yapılması </a:t>
            </a:r>
            <a:r>
              <a:rPr lang="tr-TR" b="1" kern="0" dirty="0" smtClean="0">
                <a:solidFill>
                  <a:schemeClr val="tx1"/>
                </a:solidFill>
                <a:latin typeface="Times New Roman" panose="02020603050405020304" pitchFamily="18" charset="0"/>
                <a:cs typeface="Times New Roman" panose="02020603050405020304" pitchFamily="18" charset="0"/>
              </a:rPr>
              <a:t>başka bir anlatımla İİK </a:t>
            </a:r>
            <a:r>
              <a:rPr lang="tr-TR" b="1" kern="0" dirty="0">
                <a:solidFill>
                  <a:schemeClr val="tx1"/>
                </a:solidFill>
                <a:latin typeface="Times New Roman" panose="02020603050405020304" pitchFamily="18" charset="0"/>
                <a:cs typeface="Times New Roman" panose="02020603050405020304" pitchFamily="18" charset="0"/>
              </a:rPr>
              <a:t>149/b ye göre ödeme emri </a:t>
            </a:r>
            <a:r>
              <a:rPr lang="tr-TR" b="1" kern="0" dirty="0" smtClean="0">
                <a:solidFill>
                  <a:schemeClr val="tx1"/>
                </a:solidFill>
                <a:latin typeface="Times New Roman" panose="02020603050405020304" pitchFamily="18" charset="0"/>
                <a:cs typeface="Times New Roman" panose="02020603050405020304" pitchFamily="18" charset="0"/>
              </a:rPr>
              <a:t>(Örnek 9) düzenlenmesi gerekir. </a:t>
            </a:r>
            <a:endParaRPr lang="tr-TR" b="1" dirty="0">
              <a:solidFill>
                <a:schemeClr val="tx1"/>
              </a:solidFill>
            </a:endParaRPr>
          </a:p>
        </p:txBody>
      </p:sp>
      <p:sp>
        <p:nvSpPr>
          <p:cNvPr id="7" name="Dikdörtgen 6"/>
          <p:cNvSpPr/>
          <p:nvPr/>
        </p:nvSpPr>
        <p:spPr>
          <a:xfrm>
            <a:off x="1134206" y="1213337"/>
            <a:ext cx="4193932" cy="36751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solidFill>
                  <a:schemeClr val="tx1"/>
                </a:solidFill>
                <a:latin typeface="Times New Roman" panose="02020603050405020304" pitchFamily="18" charset="0"/>
                <a:cs typeface="Times New Roman" panose="02020603050405020304" pitchFamily="18" charset="0"/>
              </a:rPr>
              <a:t>İcra memuru, ibraz edilen akit tablosunun kayıtsız şartsız bir para borcu ikrarını ihtiva ettiğini ve alacağın muaccel olduğunu anlarsa </a:t>
            </a:r>
            <a:r>
              <a:rPr lang="tr-TR" i="1" dirty="0">
                <a:solidFill>
                  <a:schemeClr val="tx1"/>
                </a:solidFill>
                <a:latin typeface="Times New Roman" panose="02020603050405020304" pitchFamily="18" charset="0"/>
                <a:cs typeface="Times New Roman" panose="02020603050405020304" pitchFamily="18" charset="0"/>
              </a:rPr>
              <a:t>veya borçlu cari hesap veya kısa, orta, uzun vadeli kredi şeklinde işleyen nakdi kredileri ve gayri nakdi kredileri </a:t>
            </a:r>
            <a:r>
              <a:rPr lang="tr-TR" i="1" dirty="0" err="1">
                <a:solidFill>
                  <a:schemeClr val="tx1"/>
                </a:solidFill>
                <a:latin typeface="Times New Roman" panose="02020603050405020304" pitchFamily="18" charset="0"/>
                <a:cs typeface="Times New Roman" panose="02020603050405020304" pitchFamily="18" charset="0"/>
              </a:rPr>
              <a:t>teminen</a:t>
            </a:r>
            <a:r>
              <a:rPr lang="tr-TR" i="1" dirty="0">
                <a:solidFill>
                  <a:schemeClr val="tx1"/>
                </a:solidFill>
                <a:latin typeface="Times New Roman" panose="02020603050405020304" pitchFamily="18" charset="0"/>
                <a:cs typeface="Times New Roman" panose="02020603050405020304" pitchFamily="18" charset="0"/>
              </a:rPr>
              <a:t> alınan ipoteklerin varlığı halinde (İİK 150/ı),  </a:t>
            </a:r>
            <a:r>
              <a:rPr lang="tr-TR" dirty="0">
                <a:solidFill>
                  <a:schemeClr val="tx1"/>
                </a:solidFill>
                <a:latin typeface="Times New Roman" panose="02020603050405020304" pitchFamily="18" charset="0"/>
                <a:cs typeface="Times New Roman" panose="02020603050405020304" pitchFamily="18" charset="0"/>
              </a:rPr>
              <a:t>borçluya ve taşınmaz üçüncü şahıs tarafından </a:t>
            </a:r>
            <a:r>
              <a:rPr lang="tr-TR" dirty="0" err="1">
                <a:solidFill>
                  <a:schemeClr val="tx1"/>
                </a:solidFill>
                <a:latin typeface="Times New Roman" panose="02020603050405020304" pitchFamily="18" charset="0"/>
                <a:cs typeface="Times New Roman" panose="02020603050405020304" pitchFamily="18" charset="0"/>
              </a:rPr>
              <a:t>rehnedilmiş</a:t>
            </a:r>
            <a:r>
              <a:rPr lang="tr-TR" dirty="0">
                <a:solidFill>
                  <a:schemeClr val="tx1"/>
                </a:solidFill>
                <a:latin typeface="Times New Roman" panose="02020603050405020304" pitchFamily="18" charset="0"/>
                <a:cs typeface="Times New Roman" panose="02020603050405020304" pitchFamily="18" charset="0"/>
              </a:rPr>
              <a:t> veya taşınmazın mülkiyeti üçüncü şahsa geçmişse ayrıca bunlara birer </a:t>
            </a:r>
            <a:r>
              <a:rPr lang="tr-TR" b="1" dirty="0">
                <a:solidFill>
                  <a:schemeClr val="tx1"/>
                </a:solidFill>
                <a:latin typeface="Times New Roman" panose="02020603050405020304" pitchFamily="18" charset="0"/>
                <a:cs typeface="Times New Roman" panose="02020603050405020304" pitchFamily="18" charset="0"/>
              </a:rPr>
              <a:t>«İcra Emri (Örnek 6)» </a:t>
            </a:r>
            <a:r>
              <a:rPr lang="tr-TR" dirty="0">
                <a:solidFill>
                  <a:schemeClr val="tx1"/>
                </a:solidFill>
                <a:latin typeface="Times New Roman" panose="02020603050405020304" pitchFamily="18" charset="0"/>
                <a:cs typeface="Times New Roman" panose="02020603050405020304" pitchFamily="18" charset="0"/>
              </a:rPr>
              <a:t>gönderir</a:t>
            </a:r>
            <a:r>
              <a:rPr lang="tr-TR" dirty="0" smtClean="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endParaRPr>
          </a:p>
        </p:txBody>
      </p:sp>
      <p:sp>
        <p:nvSpPr>
          <p:cNvPr id="8" name="Dikdörtgen 7"/>
          <p:cNvSpPr/>
          <p:nvPr/>
        </p:nvSpPr>
        <p:spPr>
          <a:xfrm>
            <a:off x="6770076" y="1213336"/>
            <a:ext cx="4193932" cy="367518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a:solidFill>
                  <a:schemeClr val="tx1"/>
                </a:solidFill>
                <a:latin typeface="Times New Roman" panose="02020603050405020304" pitchFamily="18" charset="0"/>
                <a:cs typeface="Times New Roman" panose="02020603050405020304" pitchFamily="18" charset="0"/>
              </a:rPr>
              <a:t>149 uncu maddede yazılı haller dışındaki muaccel alacaklar için icra memuru, borçluya ve varsa taşınmaz sahibi üçüncü şahsa aşağıdaki kayıtlara uygun olmak üzere 60 </a:t>
            </a:r>
            <a:r>
              <a:rPr lang="tr-TR" sz="2000" dirty="0" err="1">
                <a:solidFill>
                  <a:schemeClr val="tx1"/>
                </a:solidFill>
                <a:latin typeface="Times New Roman" panose="02020603050405020304" pitchFamily="18" charset="0"/>
                <a:cs typeface="Times New Roman" panose="02020603050405020304" pitchFamily="18" charset="0"/>
              </a:rPr>
              <a:t>ıncı</a:t>
            </a:r>
            <a:r>
              <a:rPr lang="tr-TR" sz="2000" dirty="0">
                <a:solidFill>
                  <a:schemeClr val="tx1"/>
                </a:solidFill>
                <a:latin typeface="Times New Roman" panose="02020603050405020304" pitchFamily="18" charset="0"/>
                <a:cs typeface="Times New Roman" panose="02020603050405020304" pitchFamily="18" charset="0"/>
              </a:rPr>
              <a:t> maddeye göre birer </a:t>
            </a:r>
            <a:r>
              <a:rPr lang="tr-TR" sz="2000" b="1" dirty="0">
                <a:solidFill>
                  <a:schemeClr val="tx1"/>
                </a:solidFill>
                <a:latin typeface="Times New Roman" panose="02020603050405020304" pitchFamily="18" charset="0"/>
                <a:cs typeface="Times New Roman" panose="02020603050405020304" pitchFamily="18" charset="0"/>
              </a:rPr>
              <a:t>«Ödeme Emri (Örnek 9)» </a:t>
            </a:r>
            <a:r>
              <a:rPr lang="tr-TR" sz="2000" dirty="0">
                <a:solidFill>
                  <a:schemeClr val="tx1"/>
                </a:solidFill>
                <a:latin typeface="Times New Roman" panose="02020603050405020304" pitchFamily="18" charset="0"/>
                <a:cs typeface="Times New Roman" panose="02020603050405020304" pitchFamily="18" charset="0"/>
              </a:rPr>
              <a:t>gönderir.</a:t>
            </a:r>
          </a:p>
          <a:p>
            <a:pPr algn="ctr"/>
            <a:endParaRPr lang="tr-TR" sz="2000" dirty="0">
              <a:solidFill>
                <a:schemeClr val="tx1"/>
              </a:solidFill>
            </a:endParaRPr>
          </a:p>
        </p:txBody>
      </p:sp>
      <p:sp>
        <p:nvSpPr>
          <p:cNvPr id="10" name="Metin kutusu 9"/>
          <p:cNvSpPr txBox="1"/>
          <p:nvPr/>
        </p:nvSpPr>
        <p:spPr>
          <a:xfrm>
            <a:off x="2112115" y="791250"/>
            <a:ext cx="2238113" cy="369332"/>
          </a:xfrm>
          <a:prstGeom prst="rect">
            <a:avLst/>
          </a:prstGeom>
          <a:noFill/>
        </p:spPr>
        <p:txBody>
          <a:bodyPr wrap="none" rtlCol="0">
            <a:spAutoFit/>
          </a:bodyPr>
          <a:lstStyle/>
          <a:p>
            <a:r>
              <a:rPr lang="tr-TR" b="1" dirty="0">
                <a:solidFill>
                  <a:srgbClr val="C00000"/>
                </a:solidFill>
              </a:rPr>
              <a:t>İCRA EMRİ (ÖRNEK 6)</a:t>
            </a:r>
          </a:p>
        </p:txBody>
      </p:sp>
      <p:sp>
        <p:nvSpPr>
          <p:cNvPr id="11" name="Metin kutusu 10"/>
          <p:cNvSpPr txBox="1"/>
          <p:nvPr/>
        </p:nvSpPr>
        <p:spPr>
          <a:xfrm>
            <a:off x="7799377" y="791249"/>
            <a:ext cx="2513830" cy="369332"/>
          </a:xfrm>
          <a:prstGeom prst="rect">
            <a:avLst/>
          </a:prstGeom>
          <a:noFill/>
        </p:spPr>
        <p:txBody>
          <a:bodyPr wrap="none" rtlCol="0">
            <a:spAutoFit/>
          </a:bodyPr>
          <a:lstStyle/>
          <a:p>
            <a:r>
              <a:rPr lang="tr-TR" b="1" dirty="0">
                <a:solidFill>
                  <a:srgbClr val="C00000"/>
                </a:solidFill>
              </a:rPr>
              <a:t>ÖDEME EMRİ (ÖRNEK 9)</a:t>
            </a:r>
          </a:p>
        </p:txBody>
      </p:sp>
      <p:pic>
        <p:nvPicPr>
          <p:cNvPr id="12" name="Grafik 5" descr="Uyarı düz dolguyla">
            <a:extLst>
              <a:ext uri="{FF2B5EF4-FFF2-40B4-BE49-F238E27FC236}">
                <a16:creationId xmlns:a16="http://schemas.microsoft.com/office/drawing/2014/main" id="{FD4B3C25-C9C5-A9B4-6018-C275D0E336A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404662" y="3412903"/>
            <a:ext cx="1288889" cy="1211796"/>
          </a:xfrm>
          <a:prstGeom prst="rect">
            <a:avLst/>
          </a:prstGeom>
        </p:spPr>
      </p:pic>
    </p:spTree>
    <p:extLst>
      <p:ext uri="{BB962C8B-B14F-4D97-AF65-F5344CB8AC3E}">
        <p14:creationId xmlns:p14="http://schemas.microsoft.com/office/powerpoint/2010/main" val="2995543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43</a:t>
            </a:fld>
            <a:endParaRPr lang="tr-TR" dirty="0"/>
          </a:p>
        </p:txBody>
      </p:sp>
      <p:sp>
        <p:nvSpPr>
          <p:cNvPr id="3" name="1 Başlık"/>
          <p:cNvSpPr txBox="1">
            <a:spLocks/>
          </p:cNvSpPr>
          <p:nvPr/>
        </p:nvSpPr>
        <p:spPr>
          <a:xfrm>
            <a:off x="1343472" y="997496"/>
            <a:ext cx="9550197" cy="75217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FF0000"/>
                </a:solidFill>
                <a:latin typeface="Times New Roman" pitchFamily="18" charset="0"/>
                <a:cs typeface="Times New Roman" pitchFamily="18" charset="0"/>
              </a:rPr>
              <a:t>İİK’NUN 153. MADDESİ GEREĞİNCE İPOTEĞİN FEKKİ TAKİPLERİ (TERS İPOTEK)</a:t>
            </a:r>
          </a:p>
        </p:txBody>
      </p:sp>
      <p:sp>
        <p:nvSpPr>
          <p:cNvPr id="4" name="2 Alt Başlık"/>
          <p:cNvSpPr txBox="1">
            <a:spLocks/>
          </p:cNvSpPr>
          <p:nvPr/>
        </p:nvSpPr>
        <p:spPr>
          <a:xfrm>
            <a:off x="1343472" y="2132855"/>
            <a:ext cx="9934128" cy="3151321"/>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r>
              <a:rPr lang="tr-TR" sz="2200" dirty="0">
                <a:latin typeface="Times New Roman" panose="02020603050405020304" pitchFamily="18" charset="0"/>
                <a:cs typeface="Times New Roman" panose="02020603050405020304" pitchFamily="18" charset="0"/>
              </a:rPr>
              <a:t> 	İpotekle temin edilmiş ve vadesi gelmiş bir alacağın borçlusu icra dairesine müracaatla alacaklısının gaip ve yerleşim yerinin meçhul bulunduğunu veya borcu almaktan ve ipoteği çözmekten imtina ettiğini beyan ederse icra dairesi </a:t>
            </a:r>
            <a:r>
              <a:rPr lang="tr-TR" sz="2200" b="1" dirty="0">
                <a:latin typeface="Times New Roman" panose="02020603050405020304" pitchFamily="18" charset="0"/>
                <a:cs typeface="Times New Roman" panose="02020603050405020304" pitchFamily="18" charset="0"/>
              </a:rPr>
              <a:t>«15 (On Beş) gün»</a:t>
            </a:r>
            <a:r>
              <a:rPr lang="tr-TR" sz="2200" dirty="0">
                <a:latin typeface="Times New Roman" panose="02020603050405020304" pitchFamily="18" charset="0"/>
                <a:cs typeface="Times New Roman" panose="02020603050405020304" pitchFamily="18" charset="0"/>
              </a:rPr>
              <a:t> içinde daireye gelerek parayı  almasını  ve  ipoteği  çözmesini  alacaklıya  usulüne  göre  tebliğ eder. Ayrıca icra dairesine takip açılışı esnasında ipotek bedelinin hesaplanacak meblağ üzerinden dosyaya depo edilmesi gerekmektedir. Muhtıranın tebliğ edilmesinden sonra alacaklı ipoteği çözmezse dosya alacaklının talebine gerek kalmaksızın icra dairesi tarafından icra mahkemesine sunulur ve İcra Mahkemesince karara bağlanır. (Yargıtay 12.Hukuk Dairesi 16/10/2014 tarih ve 20363/24091 sayılı emsal kararı) </a:t>
            </a:r>
          </a:p>
          <a:p>
            <a:endParaRPr lang="tr-TR" sz="2200" dirty="0">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BAAB2411-5B8E-E598-872B-DCF9444A2C65}"/>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Ters İpotek (İİK 153)</a:t>
            </a:r>
          </a:p>
        </p:txBody>
      </p:sp>
    </p:spTree>
    <p:extLst>
      <p:ext uri="{BB962C8B-B14F-4D97-AF65-F5344CB8AC3E}">
        <p14:creationId xmlns:p14="http://schemas.microsoft.com/office/powerpoint/2010/main" val="3688882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44</a:t>
            </a:fld>
            <a:endParaRPr lang="tr-TR" dirty="0"/>
          </a:p>
        </p:txBody>
      </p:sp>
      <p:sp>
        <p:nvSpPr>
          <p:cNvPr id="3" name="Metin kutusu 2"/>
          <p:cNvSpPr txBox="1"/>
          <p:nvPr/>
        </p:nvSpPr>
        <p:spPr>
          <a:xfrm>
            <a:off x="1204546" y="1696931"/>
            <a:ext cx="9583615" cy="2123658"/>
          </a:xfrm>
          <a:prstGeom prst="rect">
            <a:avLst/>
          </a:prstGeom>
          <a:noFill/>
        </p:spPr>
        <p:txBody>
          <a:bodyPr wrap="square" rtlCol="0">
            <a:spAutoFit/>
          </a:bodyPr>
          <a:lstStyle/>
          <a:p>
            <a:pPr marL="342900" indent="-34290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İpotek alacaklısı "ipoteğin günümüz koşullarına göre uyarlanması gerektiği, bu doğrultuda yapılacak hesaplamaya göre ipotek bedelinin depo edilebileceği" iddiasıyla depo edilen ipotek bedeline itiraz ettiğinden, ihtilafın çözümlenmesi yargılama yapılmasını zorunlu hale getirdiği ve bu nedenle icra mahkemesinden ipoteğin fekkinin talep edilemeyeceği-  (</a:t>
            </a:r>
            <a:r>
              <a:rPr lang="it-IT" sz="2200" dirty="0">
                <a:latin typeface="Times New Roman" panose="02020603050405020304" pitchFamily="18" charset="0"/>
                <a:cs typeface="Times New Roman" panose="02020603050405020304" pitchFamily="18" charset="0"/>
              </a:rPr>
              <a:t>12. HD. 15.09.2021 T. E: 3567, K: 7477</a:t>
            </a:r>
            <a:r>
              <a:rPr lang="tr-TR" sz="2200" dirty="0">
                <a:latin typeface="Times New Roman" panose="02020603050405020304" pitchFamily="18" charset="0"/>
                <a:cs typeface="Times New Roman" panose="02020603050405020304" pitchFamily="18" charset="0"/>
              </a:rPr>
              <a:t>)</a:t>
            </a:r>
          </a:p>
        </p:txBody>
      </p:sp>
      <p:sp>
        <p:nvSpPr>
          <p:cNvPr id="4" name="Metin kutusu 3"/>
          <p:cNvSpPr txBox="1"/>
          <p:nvPr/>
        </p:nvSpPr>
        <p:spPr>
          <a:xfrm>
            <a:off x="1310054" y="3836861"/>
            <a:ext cx="9478107" cy="1107996"/>
          </a:xfrm>
          <a:prstGeom prst="rect">
            <a:avLst/>
          </a:prstGeom>
          <a:noFill/>
        </p:spPr>
        <p:txBody>
          <a:bodyPr wrap="square" rtlCol="0">
            <a:spAutoFit/>
          </a:bodyPr>
          <a:lstStyle/>
          <a:p>
            <a:pPr marL="285750" indent="-285750" algn="just">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İpotek alacaklısının tüm mirasçılarına ayrı ayrı </a:t>
            </a:r>
            <a:r>
              <a:rPr lang="tr-TR" sz="2200" dirty="0" err="1">
                <a:latin typeface="Times New Roman" panose="02020603050405020304" pitchFamily="18" charset="0"/>
                <a:cs typeface="Times New Roman" panose="02020603050405020304" pitchFamily="18" charset="0"/>
              </a:rPr>
              <a:t>İİK’nun</a:t>
            </a:r>
            <a:r>
              <a:rPr lang="tr-TR" sz="2200" dirty="0">
                <a:latin typeface="Times New Roman" panose="02020603050405020304" pitchFamily="18" charset="0"/>
                <a:cs typeface="Times New Roman" panose="02020603050405020304" pitchFamily="18" charset="0"/>
              </a:rPr>
              <a:t> 153. maddesi uyarınca muhtıra gönderilmeden ipoteğin </a:t>
            </a:r>
            <a:r>
              <a:rPr lang="tr-TR" sz="2200" dirty="0" err="1">
                <a:latin typeface="Times New Roman" panose="02020603050405020304" pitchFamily="18" charset="0"/>
                <a:cs typeface="Times New Roman" panose="02020603050405020304" pitchFamily="18" charset="0"/>
              </a:rPr>
              <a:t>fekkedilmesinin</a:t>
            </a:r>
            <a:r>
              <a:rPr lang="tr-TR" sz="2200" dirty="0">
                <a:latin typeface="Times New Roman" panose="02020603050405020304" pitchFamily="18" charset="0"/>
                <a:cs typeface="Times New Roman" panose="02020603050405020304" pitchFamily="18" charset="0"/>
              </a:rPr>
              <a:t> hukuka uygun olmadığı- (</a:t>
            </a:r>
            <a:r>
              <a:rPr lang="it-IT" sz="2200" dirty="0">
                <a:latin typeface="Times New Roman" panose="02020603050405020304" pitchFamily="18" charset="0"/>
                <a:cs typeface="Times New Roman" panose="02020603050405020304" pitchFamily="18" charset="0"/>
              </a:rPr>
              <a:t>12. HD. 30.06.2021 T. E: 6071, K: 7154</a:t>
            </a:r>
            <a:r>
              <a:rPr lang="tr-TR" sz="2200" dirty="0">
                <a:latin typeface="Times New Roman" panose="02020603050405020304" pitchFamily="18" charset="0"/>
                <a:cs typeface="Times New Roman" panose="02020603050405020304" pitchFamily="18" charset="0"/>
              </a:rPr>
              <a:t>)</a:t>
            </a:r>
          </a:p>
        </p:txBody>
      </p:sp>
      <p:sp>
        <p:nvSpPr>
          <p:cNvPr id="5" name="Metin kutusu 4">
            <a:extLst>
              <a:ext uri="{FF2B5EF4-FFF2-40B4-BE49-F238E27FC236}">
                <a16:creationId xmlns:a16="http://schemas.microsoft.com/office/drawing/2014/main" id="{4885EE45-37CC-F89D-06B7-9AFBD208647D}"/>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Ters İpotek (İİK 153)</a:t>
            </a:r>
          </a:p>
        </p:txBody>
      </p:sp>
      <p:sp>
        <p:nvSpPr>
          <p:cNvPr id="6" name="Metin kutusu 5">
            <a:extLst>
              <a:ext uri="{FF2B5EF4-FFF2-40B4-BE49-F238E27FC236}">
                <a16:creationId xmlns:a16="http://schemas.microsoft.com/office/drawing/2014/main" id="{34B7C985-5FBD-D7CA-6C21-DE7B17B989A7}"/>
              </a:ext>
            </a:extLst>
          </p:cNvPr>
          <p:cNvSpPr txBox="1"/>
          <p:nvPr/>
        </p:nvSpPr>
        <p:spPr>
          <a:xfrm>
            <a:off x="4389667" y="942988"/>
            <a:ext cx="3412666" cy="461665"/>
          </a:xfrm>
          <a:prstGeom prst="rect">
            <a:avLst/>
          </a:prstGeom>
          <a:noFill/>
        </p:spPr>
        <p:txBody>
          <a:bodyPr wrap="none" rtlCol="0">
            <a:spAutoFit/>
          </a:bodyPr>
          <a:lstStyle/>
          <a:p>
            <a:r>
              <a:rPr lang="tr-TR" sz="2200" b="1" dirty="0">
                <a:solidFill>
                  <a:srgbClr val="DC0D15"/>
                </a:solidFill>
                <a:latin typeface="Times New Roman" panose="02020603050405020304" pitchFamily="18" charset="0"/>
                <a:cs typeface="Times New Roman" panose="02020603050405020304" pitchFamily="18" charset="0"/>
              </a:rPr>
              <a:t>Örnek </a:t>
            </a:r>
            <a:r>
              <a:rPr lang="tr-TR" sz="2400" b="1" dirty="0">
                <a:solidFill>
                  <a:srgbClr val="DC0D15"/>
                </a:solidFill>
                <a:latin typeface="Times New Roman" panose="02020603050405020304" pitchFamily="18" charset="0"/>
                <a:cs typeface="Times New Roman" panose="02020603050405020304" pitchFamily="18" charset="0"/>
              </a:rPr>
              <a:t>Yargıtay</a:t>
            </a:r>
            <a:r>
              <a:rPr lang="tr-TR" sz="2200" b="1" dirty="0">
                <a:solidFill>
                  <a:srgbClr val="DC0D15"/>
                </a:solidFill>
                <a:latin typeface="Times New Roman" panose="02020603050405020304" pitchFamily="18" charset="0"/>
                <a:cs typeface="Times New Roman" panose="02020603050405020304" pitchFamily="18" charset="0"/>
              </a:rPr>
              <a:t> Kararları</a:t>
            </a:r>
          </a:p>
        </p:txBody>
      </p:sp>
      <p:pic>
        <p:nvPicPr>
          <p:cNvPr id="7" name="Grafik 6" descr="Raftaki Kitaplar ana hat">
            <a:extLst>
              <a:ext uri="{FF2B5EF4-FFF2-40B4-BE49-F238E27FC236}">
                <a16:creationId xmlns:a16="http://schemas.microsoft.com/office/drawing/2014/main" id="{23EC72BC-4288-EBD0-9ECD-154FB76AB1E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544163" y="5205860"/>
            <a:ext cx="914400" cy="914400"/>
          </a:xfrm>
          <a:prstGeom prst="rect">
            <a:avLst/>
          </a:prstGeom>
        </p:spPr>
      </p:pic>
      <p:pic>
        <p:nvPicPr>
          <p:cNvPr id="8" name="Grafik 7" descr="Hikaye anlatma düz dolguyla">
            <a:extLst>
              <a:ext uri="{FF2B5EF4-FFF2-40B4-BE49-F238E27FC236}">
                <a16:creationId xmlns:a16="http://schemas.microsoft.com/office/drawing/2014/main" id="{487050F0-FEB5-4146-5980-B423D53BDA7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75970" y="5151031"/>
            <a:ext cx="914400" cy="914400"/>
          </a:xfrm>
          <a:prstGeom prst="rect">
            <a:avLst/>
          </a:prstGeom>
        </p:spPr>
      </p:pic>
      <p:pic>
        <p:nvPicPr>
          <p:cNvPr id="9" name="Grafik 8" descr="Tokmak ana hat">
            <a:extLst>
              <a:ext uri="{FF2B5EF4-FFF2-40B4-BE49-F238E27FC236}">
                <a16:creationId xmlns:a16="http://schemas.microsoft.com/office/drawing/2014/main" id="{9CCEF3BA-F90A-F892-FF69-ADE94D2426B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407777" y="5012919"/>
            <a:ext cx="914400" cy="914400"/>
          </a:xfrm>
          <a:prstGeom prst="rect">
            <a:avLst/>
          </a:prstGeom>
        </p:spPr>
      </p:pic>
    </p:spTree>
    <p:extLst>
      <p:ext uri="{BB962C8B-B14F-4D97-AF65-F5344CB8AC3E}">
        <p14:creationId xmlns:p14="http://schemas.microsoft.com/office/powerpoint/2010/main" val="232038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45</a:t>
            </a:fld>
            <a:endParaRPr lang="tr-TR" dirty="0"/>
          </a:p>
        </p:txBody>
      </p:sp>
      <p:sp>
        <p:nvSpPr>
          <p:cNvPr id="3" name="1 Başlık"/>
          <p:cNvSpPr txBox="1">
            <a:spLocks/>
          </p:cNvSpPr>
          <p:nvPr/>
        </p:nvSpPr>
        <p:spPr>
          <a:xfrm>
            <a:off x="1438275" y="753798"/>
            <a:ext cx="9438272" cy="11430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tr-TR" sz="2400" b="1" dirty="0">
                <a:solidFill>
                  <a:srgbClr val="CC0000"/>
                </a:solidFill>
                <a:latin typeface="Times New Roman" pitchFamily="18" charset="0"/>
                <a:cs typeface="Times New Roman" pitchFamily="18" charset="0"/>
              </a:rPr>
              <a:t>6284 SAYILI AİLENİN KORUNMASINA VE KADINA KARŞI ŞİDDETİN ÖNLENMESİNE İLİŞKİN KANUNA DAYALI TAKİPLER</a:t>
            </a:r>
          </a:p>
        </p:txBody>
      </p:sp>
      <p:sp>
        <p:nvSpPr>
          <p:cNvPr id="4" name="2 Alt Başlık"/>
          <p:cNvSpPr txBox="1">
            <a:spLocks/>
          </p:cNvSpPr>
          <p:nvPr/>
        </p:nvSpPr>
        <p:spPr>
          <a:xfrm>
            <a:off x="1082843" y="2226169"/>
            <a:ext cx="9721514" cy="285750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dirty="0">
                <a:latin typeface="Times New Roman" pitchFamily="18" charset="0"/>
                <a:cs typeface="Times New Roman" pitchFamily="18" charset="0"/>
              </a:rPr>
              <a:t>6284 Sayılı Kanunun 18.maddesindeki hükümlerine göre nafakaya karar verilmesi hâlinde, kararın bir örneği Mahkemece, resen nafaka alacaklısının veya borçlusunun yerleşim yeri icra müdürlüğüne gönderilir. </a:t>
            </a:r>
          </a:p>
          <a:p>
            <a:pPr algn="just"/>
            <a:r>
              <a:rPr lang="tr-TR" sz="2400" dirty="0">
                <a:latin typeface="Times New Roman" pitchFamily="18" charset="0"/>
                <a:cs typeface="Times New Roman" pitchFamily="18" charset="0"/>
              </a:rPr>
              <a:t>Herhangi bir harç veya talep beklenmeksizin kişinin SGK sorgusu yapılarak, sorgu sonucunda işyeri kaydının tespit edilmesi halinde nafaka kesintisi için ilgili işyerine maaş haciz müzekkeresi yazılması gerekir. Masraflar suçüstü ödeneğinden karşılanmak üzere </a:t>
            </a:r>
            <a:r>
              <a:rPr lang="tr-TR" sz="2400" dirty="0" err="1">
                <a:latin typeface="Times New Roman" pitchFamily="18" charset="0"/>
                <a:cs typeface="Times New Roman" pitchFamily="18" charset="0"/>
              </a:rPr>
              <a:t>C.Savcılığı</a:t>
            </a:r>
            <a:r>
              <a:rPr lang="tr-TR" sz="2400" dirty="0">
                <a:latin typeface="Times New Roman" pitchFamily="18" charset="0"/>
                <a:cs typeface="Times New Roman" pitchFamily="18" charset="0"/>
              </a:rPr>
              <a:t> İdari İşler Müdürlüğünden istenir.</a:t>
            </a:r>
          </a:p>
        </p:txBody>
      </p:sp>
      <p:sp>
        <p:nvSpPr>
          <p:cNvPr id="5" name="Metin kutusu 4">
            <a:extLst>
              <a:ext uri="{FF2B5EF4-FFF2-40B4-BE49-F238E27FC236}">
                <a16:creationId xmlns:a16="http://schemas.microsoft.com/office/drawing/2014/main" id="{F5C84CB4-B239-819E-97D4-97BFB40C2332}"/>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6284 Ailenin Korunması ve Kadına Şiddetin Önlenmesine Dayalı Takipler</a:t>
            </a:r>
          </a:p>
        </p:txBody>
      </p:sp>
    </p:spTree>
    <p:extLst>
      <p:ext uri="{BB962C8B-B14F-4D97-AF65-F5344CB8AC3E}">
        <p14:creationId xmlns:p14="http://schemas.microsoft.com/office/powerpoint/2010/main" val="381666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E3666E2D-C3A9-3AA8-BB90-F687320E17F6}"/>
              </a:ext>
            </a:extLst>
          </p:cNvPr>
          <p:cNvSpPr>
            <a:spLocks noGrp="1"/>
          </p:cNvSpPr>
          <p:nvPr>
            <p:ph type="sldNum" sz="quarter" idx="12"/>
          </p:nvPr>
        </p:nvSpPr>
        <p:spPr/>
        <p:txBody>
          <a:bodyPr/>
          <a:lstStyle/>
          <a:p>
            <a:fld id="{E1AD279B-308D-4E64-97F1-B815CF0165D6}" type="slidenum">
              <a:rPr lang="tr-TR" smtClean="0"/>
              <a:pPr/>
              <a:t>46</a:t>
            </a:fld>
            <a:endParaRPr lang="tr-TR" dirty="0"/>
          </a:p>
        </p:txBody>
      </p:sp>
      <p:sp>
        <p:nvSpPr>
          <p:cNvPr id="3" name="Metin kutusu 2">
            <a:extLst>
              <a:ext uri="{FF2B5EF4-FFF2-40B4-BE49-F238E27FC236}">
                <a16:creationId xmlns:a16="http://schemas.microsoft.com/office/drawing/2014/main" id="{7E89AD54-22BB-C24C-485C-8371058D380B}"/>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İhtiyati Haciz</a:t>
            </a:r>
          </a:p>
        </p:txBody>
      </p:sp>
      <p:graphicFrame>
        <p:nvGraphicFramePr>
          <p:cNvPr id="6" name="Diyagram 5">
            <a:extLst>
              <a:ext uri="{FF2B5EF4-FFF2-40B4-BE49-F238E27FC236}">
                <a16:creationId xmlns:a16="http://schemas.microsoft.com/office/drawing/2014/main" id="{DA1FF9C6-B755-52FA-82DC-EECD6D7325D5}"/>
              </a:ext>
            </a:extLst>
          </p:cNvPr>
          <p:cNvGraphicFramePr/>
          <p:nvPr>
            <p:extLst>
              <p:ext uri="{D42A27DB-BD31-4B8C-83A1-F6EECF244321}">
                <p14:modId xmlns:p14="http://schemas.microsoft.com/office/powerpoint/2010/main" val="3835285871"/>
              </p:ext>
            </p:extLst>
          </p:nvPr>
        </p:nvGraphicFramePr>
        <p:xfrm>
          <a:off x="1239837" y="1438275"/>
          <a:ext cx="9712325"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a:extLst>
              <a:ext uri="{FF2B5EF4-FFF2-40B4-BE49-F238E27FC236}">
                <a16:creationId xmlns:a16="http://schemas.microsoft.com/office/drawing/2014/main" id="{8BC2441B-0872-FA48-C02A-B65CB5112A0B}"/>
              </a:ext>
            </a:extLst>
          </p:cNvPr>
          <p:cNvSpPr txBox="1">
            <a:spLocks/>
          </p:cNvSpPr>
          <p:nvPr/>
        </p:nvSpPr>
        <p:spPr>
          <a:xfrm>
            <a:off x="1754325" y="940226"/>
            <a:ext cx="8683348" cy="49804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CC0000"/>
                </a:solidFill>
                <a:latin typeface="Times New Roman" pitchFamily="18" charset="0"/>
                <a:cs typeface="Times New Roman" pitchFamily="18" charset="0"/>
              </a:rPr>
              <a:t>İHTİYATİ HACİZ KARARININ İNFAZ AŞAMALARI</a:t>
            </a:r>
          </a:p>
        </p:txBody>
      </p:sp>
    </p:spTree>
    <p:extLst>
      <p:ext uri="{BB962C8B-B14F-4D97-AF65-F5344CB8AC3E}">
        <p14:creationId xmlns:p14="http://schemas.microsoft.com/office/powerpoint/2010/main" val="3785338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73EDAC3-E5DF-39FF-0903-3BAD114034A7}"/>
              </a:ext>
            </a:extLst>
          </p:cNvPr>
          <p:cNvSpPr>
            <a:spLocks noGrp="1"/>
          </p:cNvSpPr>
          <p:nvPr>
            <p:ph type="sldNum" sz="quarter" idx="12"/>
          </p:nvPr>
        </p:nvSpPr>
        <p:spPr/>
        <p:txBody>
          <a:bodyPr/>
          <a:lstStyle/>
          <a:p>
            <a:fld id="{E1AD279B-308D-4E64-97F1-B815CF0165D6}" type="slidenum">
              <a:rPr lang="tr-TR" smtClean="0"/>
              <a:pPr/>
              <a:t>47</a:t>
            </a:fld>
            <a:endParaRPr lang="tr-TR" dirty="0"/>
          </a:p>
        </p:txBody>
      </p:sp>
      <p:sp>
        <p:nvSpPr>
          <p:cNvPr id="3" name="Metin kutusu 2">
            <a:extLst>
              <a:ext uri="{FF2B5EF4-FFF2-40B4-BE49-F238E27FC236}">
                <a16:creationId xmlns:a16="http://schemas.microsoft.com/office/drawing/2014/main" id="{BE0DB31C-1936-916F-B04E-1DFD6C793DF4}"/>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İhtiyati Tedbir</a:t>
            </a:r>
          </a:p>
        </p:txBody>
      </p:sp>
      <p:graphicFrame>
        <p:nvGraphicFramePr>
          <p:cNvPr id="4" name="Diyagram 3">
            <a:extLst>
              <a:ext uri="{FF2B5EF4-FFF2-40B4-BE49-F238E27FC236}">
                <a16:creationId xmlns:a16="http://schemas.microsoft.com/office/drawing/2014/main" id="{53ACD336-55B8-3C8B-8BF5-1ABDD1CA74F1}"/>
              </a:ext>
            </a:extLst>
          </p:cNvPr>
          <p:cNvGraphicFramePr/>
          <p:nvPr>
            <p:extLst>
              <p:ext uri="{D42A27DB-BD31-4B8C-83A1-F6EECF244321}">
                <p14:modId xmlns:p14="http://schemas.microsoft.com/office/powerpoint/2010/main" val="342860644"/>
              </p:ext>
            </p:extLst>
          </p:nvPr>
        </p:nvGraphicFramePr>
        <p:xfrm>
          <a:off x="1239837" y="1438275"/>
          <a:ext cx="9712325"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Başlık">
            <a:extLst>
              <a:ext uri="{FF2B5EF4-FFF2-40B4-BE49-F238E27FC236}">
                <a16:creationId xmlns:a16="http://schemas.microsoft.com/office/drawing/2014/main" id="{B213DB1D-4996-6093-2911-BDD1B702CE69}"/>
              </a:ext>
            </a:extLst>
          </p:cNvPr>
          <p:cNvSpPr txBox="1">
            <a:spLocks/>
          </p:cNvSpPr>
          <p:nvPr/>
        </p:nvSpPr>
        <p:spPr>
          <a:xfrm>
            <a:off x="1754325" y="940226"/>
            <a:ext cx="8683348" cy="49804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a:solidFill>
                  <a:srgbClr val="CC0000"/>
                </a:solidFill>
                <a:latin typeface="Times New Roman" pitchFamily="18" charset="0"/>
                <a:cs typeface="Times New Roman" pitchFamily="18" charset="0"/>
              </a:rPr>
              <a:t>İHTİYATİ TEDBİR KARARININ İNFAZ AŞAMALARI</a:t>
            </a:r>
          </a:p>
        </p:txBody>
      </p:sp>
    </p:spTree>
    <p:extLst>
      <p:ext uri="{BB962C8B-B14F-4D97-AF65-F5344CB8AC3E}">
        <p14:creationId xmlns:p14="http://schemas.microsoft.com/office/powerpoint/2010/main" val="2106655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48</a:t>
            </a:fld>
            <a:endParaRPr lang="tr-TR" dirty="0"/>
          </a:p>
        </p:txBody>
      </p:sp>
      <p:sp>
        <p:nvSpPr>
          <p:cNvPr id="3" name="Metin kutusu 2"/>
          <p:cNvSpPr txBox="1"/>
          <p:nvPr/>
        </p:nvSpPr>
        <p:spPr>
          <a:xfrm>
            <a:off x="3743325" y="1022654"/>
            <a:ext cx="4705350" cy="461665"/>
          </a:xfrm>
          <a:prstGeom prst="rect">
            <a:avLst/>
          </a:prstGeom>
          <a:noFill/>
        </p:spPr>
        <p:txBody>
          <a:bodyPr wrap="square" rtlCol="0">
            <a:spAutoFit/>
          </a:bodyPr>
          <a:lstStyle/>
          <a:p>
            <a:pPr algn="ctr"/>
            <a:r>
              <a:rPr lang="tr-TR" sz="2400" b="1" dirty="0">
                <a:solidFill>
                  <a:srgbClr val="C00000"/>
                </a:solidFill>
                <a:latin typeface="Times New Roman" panose="02020603050405020304" pitchFamily="18" charset="0"/>
                <a:cs typeface="Times New Roman" panose="02020603050405020304" pitchFamily="18" charset="0"/>
              </a:rPr>
              <a:t>HAPİS HAKKI (İİK 270 - 271)</a:t>
            </a:r>
          </a:p>
        </p:txBody>
      </p:sp>
      <p:sp>
        <p:nvSpPr>
          <p:cNvPr id="4" name="Metin kutusu 3"/>
          <p:cNvSpPr txBox="1"/>
          <p:nvPr/>
        </p:nvSpPr>
        <p:spPr>
          <a:xfrm>
            <a:off x="483577" y="3271981"/>
            <a:ext cx="9451731" cy="2554545"/>
          </a:xfrm>
          <a:prstGeom prst="rect">
            <a:avLst/>
          </a:prstGeom>
          <a:noFill/>
        </p:spPr>
        <p:txBody>
          <a:bodyPr wrap="square" rtlCol="0">
            <a:spAutoFit/>
          </a:bodyPr>
          <a:lstStyle/>
          <a:p>
            <a:pPr algn="just"/>
            <a:r>
              <a:rPr lang="tr-TR" sz="2000" dirty="0">
                <a:latin typeface="Times New Roman" panose="02020603050405020304" pitchFamily="18" charset="0"/>
                <a:cs typeface="Times New Roman" panose="02020603050405020304" pitchFamily="18" charset="0"/>
              </a:rPr>
              <a:t>	</a:t>
            </a:r>
            <a:r>
              <a:rPr lang="tr-TR" sz="2000" i="1" dirty="0">
                <a:latin typeface="Times New Roman" panose="02020603050405020304" pitchFamily="18" charset="0"/>
                <a:cs typeface="Times New Roman" panose="02020603050405020304" pitchFamily="18" charset="0"/>
              </a:rPr>
              <a:t>Kiraya veren bu hapis hakkını, doğrudan doğruya kiracının malları üzerinde kendisi kullanamaz. </a:t>
            </a:r>
            <a:r>
              <a:rPr lang="tr-TR" sz="2000" dirty="0">
                <a:latin typeface="Times New Roman" panose="02020603050405020304" pitchFamily="18" charset="0"/>
                <a:cs typeface="Times New Roman" panose="02020603050405020304" pitchFamily="18" charset="0"/>
              </a:rPr>
              <a:t>Bu hakkını </a:t>
            </a:r>
            <a:r>
              <a:rPr lang="tr-TR" sz="2000" dirty="0" err="1">
                <a:latin typeface="Times New Roman" panose="02020603050405020304" pitchFamily="18" charset="0"/>
                <a:cs typeface="Times New Roman" panose="02020603050405020304" pitchFamily="18" charset="0"/>
              </a:rPr>
              <a:t>TBK.nun</a:t>
            </a:r>
            <a:r>
              <a:rPr lang="tr-TR" sz="2000" dirty="0">
                <a:latin typeface="Times New Roman" panose="02020603050405020304" pitchFamily="18" charset="0"/>
                <a:cs typeface="Times New Roman" panose="02020603050405020304" pitchFamily="18" charset="0"/>
              </a:rPr>
              <a:t> 338 maddesi gereğince Sulh Hukuk Mahkemesinden veya İcra Müdürlüğünden alacağı bir karar ile kullanabilir. Ancak hemen belirtmek gerekir ki, gecikmesinde sakınca bulunan hallerde, bir başka ifadeyle sulh hâkimine ya da icra dairesine başvurmanın zaman alacağı ve hapis hakkına tâbi eşyanın kiralanan taşınmazdan çıkarılmasına derhal engel olunması gereken bir durumda, doğrudan kolluk gücüne müracaat edilebilir. Ayrıca böyle bir durumda, eğer şartları gerçekleşirse, kiraya veren TBK m. 63 gereğince kendi hakkını bizzat koruyabilir.</a:t>
            </a:r>
          </a:p>
        </p:txBody>
      </p:sp>
      <p:sp>
        <p:nvSpPr>
          <p:cNvPr id="5" name="Metin kutusu 4">
            <a:extLst>
              <a:ext uri="{FF2B5EF4-FFF2-40B4-BE49-F238E27FC236}">
                <a16:creationId xmlns:a16="http://schemas.microsoft.com/office/drawing/2014/main" id="{6D6CC93D-7179-F6D1-4707-E4826D12DBCB}"/>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Hapis Hakkı</a:t>
            </a:r>
          </a:p>
        </p:txBody>
      </p:sp>
      <p:pic>
        <p:nvPicPr>
          <p:cNvPr id="1026" name="Picture 2" descr="Suçlular kaçış yüz saç çizgi film hapishane kaçış, hapis, çeşitli, oyunu  png | PNGEgg">
            <a:extLst>
              <a:ext uri="{FF2B5EF4-FFF2-40B4-BE49-F238E27FC236}">
                <a16:creationId xmlns:a16="http://schemas.microsoft.com/office/drawing/2014/main" id="{EB2CD26B-3D02-F123-A339-6B25D6B230F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99307" y="1484319"/>
            <a:ext cx="1639068" cy="1639068"/>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2365131" y="1758968"/>
            <a:ext cx="9075222" cy="1323439"/>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Kiraya veren işlemiş </a:t>
            </a:r>
            <a:r>
              <a:rPr lang="tr-TR" sz="2000" b="1" dirty="0">
                <a:solidFill>
                  <a:srgbClr val="C00000"/>
                </a:solidFill>
                <a:latin typeface="Times New Roman" panose="02020603050405020304" pitchFamily="18" charset="0"/>
                <a:cs typeface="Times New Roman" panose="02020603050405020304" pitchFamily="18" charset="0"/>
              </a:rPr>
              <a:t>bir yıllık </a:t>
            </a:r>
            <a:r>
              <a:rPr lang="tr-TR" sz="2000" dirty="0">
                <a:latin typeface="Times New Roman" panose="02020603050405020304" pitchFamily="18" charset="0"/>
                <a:cs typeface="Times New Roman" panose="02020603050405020304" pitchFamily="18" charset="0"/>
              </a:rPr>
              <a:t>ve </a:t>
            </a:r>
            <a:r>
              <a:rPr lang="tr-TR" sz="2000" b="1" dirty="0">
                <a:solidFill>
                  <a:srgbClr val="C00000"/>
                </a:solidFill>
                <a:latin typeface="Times New Roman" panose="02020603050405020304" pitchFamily="18" charset="0"/>
                <a:cs typeface="Times New Roman" panose="02020603050405020304" pitchFamily="18" charset="0"/>
              </a:rPr>
              <a:t>işlemekte olan altı aylık kira bedeli </a:t>
            </a:r>
            <a:r>
              <a:rPr lang="tr-TR" sz="2000" dirty="0">
                <a:latin typeface="Times New Roman" panose="02020603050405020304" pitchFamily="18" charset="0"/>
                <a:cs typeface="Times New Roman" panose="02020603050405020304" pitchFamily="18" charset="0"/>
              </a:rPr>
              <a:t>alacağını güvence altına almak üzere, kiralanan taşınmazda bulunan ve ondan yararlanılmasına ve kullanılmasına yönelik taşınır eşya üzerinde bir hapis hakkına sahiptir. </a:t>
            </a:r>
            <a:endParaRPr lang="tr-TR" sz="2000" dirty="0"/>
          </a:p>
        </p:txBody>
      </p:sp>
      <p:sp>
        <p:nvSpPr>
          <p:cNvPr id="10" name="Köşeleri Yuvarlanmış Dikdörtgen Belirtme Çizgisi 9"/>
          <p:cNvSpPr/>
          <p:nvPr/>
        </p:nvSpPr>
        <p:spPr>
          <a:xfrm>
            <a:off x="10042267" y="3082407"/>
            <a:ext cx="1998081" cy="2562255"/>
          </a:xfrm>
          <a:prstGeom prst="wedgeRoundRectCallout">
            <a:avLst>
              <a:gd name="adj1" fmla="val -20393"/>
              <a:gd name="adj2" fmla="val 59412"/>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dirty="0" err="1" smtClean="0">
                <a:solidFill>
                  <a:schemeClr val="tx1"/>
                </a:solidFill>
                <a:latin typeface="Times New Roman" panose="02020603050405020304" pitchFamily="18" charset="0"/>
                <a:cs typeface="Times New Roman" panose="02020603050405020304" pitchFamily="18" charset="0"/>
              </a:rPr>
              <a:t>İİK’nun</a:t>
            </a:r>
            <a:r>
              <a:rPr lang="tr-TR" sz="1600" b="1" dirty="0" smtClean="0">
                <a:solidFill>
                  <a:schemeClr val="tx1"/>
                </a:solidFill>
                <a:latin typeface="Times New Roman" panose="02020603050405020304" pitchFamily="18" charset="0"/>
                <a:cs typeface="Times New Roman" panose="02020603050405020304" pitchFamily="18" charset="0"/>
              </a:rPr>
              <a:t> 80 Mad. Gereğince Hapis Hakkı Kullanımında Kapalı Yerler Çilingir İle </a:t>
            </a:r>
            <a:r>
              <a:rPr lang="tr-TR" sz="1600" b="1" u="sng" dirty="0" smtClean="0">
                <a:solidFill>
                  <a:srgbClr val="CC0000"/>
                </a:solidFill>
                <a:latin typeface="Times New Roman" panose="02020603050405020304" pitchFamily="18" charset="0"/>
                <a:cs typeface="Times New Roman" panose="02020603050405020304" pitchFamily="18" charset="0"/>
              </a:rPr>
              <a:t>«Açılabilir </a:t>
            </a:r>
            <a:r>
              <a:rPr lang="tr-TR" sz="1600" b="1" u="sng" dirty="0">
                <a:solidFill>
                  <a:srgbClr val="CC0000"/>
                </a:solidFill>
                <a:latin typeface="Times New Roman" panose="02020603050405020304" pitchFamily="18" charset="0"/>
                <a:cs typeface="Times New Roman" panose="02020603050405020304" pitchFamily="18" charset="0"/>
              </a:rPr>
              <a:t>M</a:t>
            </a:r>
            <a:r>
              <a:rPr lang="tr-TR" sz="1600" b="1" u="sng" dirty="0" smtClean="0">
                <a:solidFill>
                  <a:srgbClr val="CC0000"/>
                </a:solidFill>
                <a:latin typeface="Times New Roman" panose="02020603050405020304" pitchFamily="18" charset="0"/>
                <a:cs typeface="Times New Roman" panose="02020603050405020304" pitchFamily="18" charset="0"/>
              </a:rPr>
              <a:t>i?»</a:t>
            </a:r>
            <a:endParaRPr lang="tr-TR" sz="1600" b="1" u="sng"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98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49</a:t>
            </a:fld>
            <a:endParaRPr lang="tr-TR" dirty="0"/>
          </a:p>
        </p:txBody>
      </p:sp>
      <p:sp>
        <p:nvSpPr>
          <p:cNvPr id="3" name="Metin kutusu 2"/>
          <p:cNvSpPr txBox="1"/>
          <p:nvPr/>
        </p:nvSpPr>
        <p:spPr>
          <a:xfrm>
            <a:off x="1347787" y="1712662"/>
            <a:ext cx="9496425" cy="4524315"/>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Defter </a:t>
            </a:r>
            <a:r>
              <a:rPr lang="tr-TR" dirty="0">
                <a:latin typeface="Times New Roman" panose="02020603050405020304" pitchFamily="18" charset="0"/>
                <a:cs typeface="Times New Roman" panose="02020603050405020304" pitchFamily="18" charset="0"/>
              </a:rPr>
              <a:t>tutma sonrasında İcra Müdürü alacaklı kiraya verene Rehnin Paraya Çevrilmesi Yoluyla Takibe geçmek üzere 15 günü geçmemek üzere süre verir. Bu süre içerisinde alacaklı kiraya veren İcra takibinde bulunması gerekir. Alacaklı Kiraya verenin bu konuda seçimlik hakkı vardır. Bu hakkını, </a:t>
            </a:r>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1257300" lvl="2" indent="-342900" algn="just">
              <a:buFont typeface="+mj-lt"/>
              <a:buAutoNum type="arabicPeriod"/>
            </a:pPr>
            <a:r>
              <a:rPr lang="tr-TR" dirty="0">
                <a:latin typeface="Times New Roman" panose="02020603050405020304" pitchFamily="18" charset="0"/>
                <a:cs typeface="Times New Roman" panose="02020603050405020304" pitchFamily="18" charset="0"/>
              </a:rPr>
              <a:t>Deftere yazılmış olan malların paraya çevrilmesi yani </a:t>
            </a:r>
            <a:r>
              <a:rPr lang="tr-TR" dirty="0" err="1">
                <a:latin typeface="Times New Roman" panose="02020603050405020304" pitchFamily="18" charset="0"/>
                <a:cs typeface="Times New Roman" panose="02020603050405020304" pitchFamily="18" charset="0"/>
              </a:rPr>
              <a:t>Rehnin</a:t>
            </a:r>
            <a:r>
              <a:rPr lang="tr-TR" dirty="0">
                <a:latin typeface="Times New Roman" panose="02020603050405020304" pitchFamily="18" charset="0"/>
                <a:cs typeface="Times New Roman" panose="02020603050405020304" pitchFamily="18" charset="0"/>
              </a:rPr>
              <a:t> Paraya Çevrilmesi yoluyla takip açarak yapabilir.</a:t>
            </a:r>
          </a:p>
          <a:p>
            <a:pPr marL="1257300" lvl="2" indent="-342900" algn="just">
              <a:buFont typeface="+mj-lt"/>
              <a:buAutoNum type="arabicPeriod"/>
            </a:pPr>
            <a:r>
              <a:rPr lang="tr-TR" dirty="0">
                <a:latin typeface="Times New Roman" panose="02020603050405020304" pitchFamily="18" charset="0"/>
                <a:cs typeface="Times New Roman" panose="02020603050405020304" pitchFamily="18" charset="0"/>
              </a:rPr>
              <a:t>Ya da haciz veya iflas yolu ile takip açarak kullanabilir.</a:t>
            </a:r>
          </a:p>
          <a:p>
            <a:pPr lvl="0"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Alacaklı Kiraya Veren tarafından yukarıda belirtilen süre içerisinde bu hakkını kullanmamış olması halinde hapis hakkı defteri hükümsüz kalır. Yani bu süre hak düşürücü süredir.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Defterin yapılmasının kiracı bakımından hukuki sonucu, deftere kaydedilen taşınır eşya üzerinde kiracının tasarruf yetkisinin sınırlanmış olmasıdır. Bir başka anlatımla kiracı, defterin yapılması ile artık belirli hale gelen hapis hakkına konu eşyayı, taşınmazdan uzaklaştıramayacak, fakat paraya çevirme amacıyla kendisinden alınıncaya kadar onları kullanmaya devam edebilecektir. </a:t>
            </a:r>
          </a:p>
        </p:txBody>
      </p:sp>
      <p:sp>
        <p:nvSpPr>
          <p:cNvPr id="4" name="Metin kutusu 3">
            <a:extLst>
              <a:ext uri="{FF2B5EF4-FFF2-40B4-BE49-F238E27FC236}">
                <a16:creationId xmlns:a16="http://schemas.microsoft.com/office/drawing/2014/main" id="{180F5EA2-678E-2AD8-8713-F207E7F79A7E}"/>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Hapis Hakkı</a:t>
            </a:r>
          </a:p>
        </p:txBody>
      </p:sp>
      <p:sp>
        <p:nvSpPr>
          <p:cNvPr id="5" name="Metin kutusu 4"/>
          <p:cNvSpPr txBox="1"/>
          <p:nvPr/>
        </p:nvSpPr>
        <p:spPr>
          <a:xfrm>
            <a:off x="3743324" y="1022654"/>
            <a:ext cx="4705350" cy="461665"/>
          </a:xfrm>
          <a:prstGeom prst="rect">
            <a:avLst/>
          </a:prstGeom>
          <a:noFill/>
        </p:spPr>
        <p:txBody>
          <a:bodyPr wrap="square" rtlCol="0">
            <a:spAutoFit/>
          </a:bodyPr>
          <a:lstStyle/>
          <a:p>
            <a:pPr algn="ctr"/>
            <a:r>
              <a:rPr lang="tr-TR" sz="2400" b="1" dirty="0">
                <a:solidFill>
                  <a:srgbClr val="C00000"/>
                </a:solidFill>
                <a:latin typeface="Times New Roman" panose="02020603050405020304" pitchFamily="18" charset="0"/>
                <a:cs typeface="Times New Roman" panose="02020603050405020304" pitchFamily="18" charset="0"/>
              </a:rPr>
              <a:t>HAPİS HAKKI (İİK 270 - 271)</a:t>
            </a:r>
          </a:p>
        </p:txBody>
      </p:sp>
    </p:spTree>
    <p:extLst>
      <p:ext uri="{BB962C8B-B14F-4D97-AF65-F5344CB8AC3E}">
        <p14:creationId xmlns:p14="http://schemas.microsoft.com/office/powerpoint/2010/main" val="415746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a:t>
            </a:fld>
            <a:endParaRPr lang="tr-TR" dirty="0"/>
          </a:p>
        </p:txBody>
      </p:sp>
      <p:sp>
        <p:nvSpPr>
          <p:cNvPr id="3" name="3 Dikdörtgen"/>
          <p:cNvSpPr/>
          <p:nvPr/>
        </p:nvSpPr>
        <p:spPr>
          <a:xfrm>
            <a:off x="2666976" y="1428736"/>
            <a:ext cx="6858048" cy="1754326"/>
          </a:xfrm>
          <a:prstGeom prst="rect">
            <a:avLst/>
          </a:prstGeom>
        </p:spPr>
        <p:txBody>
          <a:bodyPr wrap="square">
            <a:spAutoFit/>
          </a:bodyPr>
          <a:lstStyle/>
          <a:p>
            <a:pPr algn="ctr"/>
            <a:r>
              <a:rPr lang="tr-TR" sz="3600" b="1" dirty="0">
                <a:solidFill>
                  <a:srgbClr val="DC0D15"/>
                </a:solidFill>
                <a:latin typeface="Times New Roman" pitchFamily="18" charset="0"/>
                <a:cs typeface="Times New Roman" pitchFamily="18" charset="0"/>
              </a:rPr>
              <a:t>ÖZEL TAKİP YOLU DENİLİNCE AKLINIZA NE GELMEKTEDİR?</a:t>
            </a:r>
            <a:endParaRPr lang="tr-TR" sz="3600" b="1" dirty="0">
              <a:solidFill>
                <a:srgbClr val="DC0D15"/>
              </a:solidFill>
            </a:endParaRPr>
          </a:p>
        </p:txBody>
      </p:sp>
      <p:pic>
        <p:nvPicPr>
          <p:cNvPr id="6" name="Grafik 5" descr="Grup beyin fırtınası ana hat">
            <a:extLst>
              <a:ext uri="{FF2B5EF4-FFF2-40B4-BE49-F238E27FC236}">
                <a16:creationId xmlns:a16="http://schemas.microsoft.com/office/drawing/2014/main" id="{5CB08D36-7D2A-81F8-F819-C30BFA7705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576762" y="3046288"/>
            <a:ext cx="3038475" cy="3038475"/>
          </a:xfrm>
          <a:prstGeom prst="rect">
            <a:avLst/>
          </a:prstGeom>
        </p:spPr>
      </p:pic>
    </p:spTree>
    <p:extLst>
      <p:ext uri="{BB962C8B-B14F-4D97-AF65-F5344CB8AC3E}">
        <p14:creationId xmlns:p14="http://schemas.microsoft.com/office/powerpoint/2010/main" val="1310676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50</a:t>
            </a:fld>
            <a:endParaRPr lang="tr-TR" dirty="0"/>
          </a:p>
        </p:txBody>
      </p:sp>
      <p:sp>
        <p:nvSpPr>
          <p:cNvPr id="3" name="Metin kutusu 2"/>
          <p:cNvSpPr txBox="1"/>
          <p:nvPr/>
        </p:nvSpPr>
        <p:spPr>
          <a:xfrm>
            <a:off x="1276350" y="952500"/>
            <a:ext cx="9686925" cy="830997"/>
          </a:xfrm>
          <a:prstGeom prst="rect">
            <a:avLst/>
          </a:prstGeom>
          <a:noFill/>
        </p:spPr>
        <p:txBody>
          <a:bodyPr wrap="square" rtlCol="0">
            <a:spAutoFit/>
          </a:bodyPr>
          <a:lstStyle/>
          <a:p>
            <a:pPr algn="ctr"/>
            <a:r>
              <a:rPr lang="tr-TR" sz="2400" b="1" dirty="0">
                <a:solidFill>
                  <a:srgbClr val="C00000"/>
                </a:solidFill>
                <a:latin typeface="Times New Roman" panose="02020603050405020304" pitchFamily="18" charset="0"/>
                <a:cs typeface="Times New Roman" panose="02020603050405020304" pitchFamily="18" charset="0"/>
              </a:rPr>
              <a:t>2942 Sayılı Kamulaştırma Kanununun 20 Maddesine Dayalı Taşınmazın Tahliyesi</a:t>
            </a:r>
          </a:p>
        </p:txBody>
      </p:sp>
      <p:sp>
        <p:nvSpPr>
          <p:cNvPr id="4" name="Metin kutusu 3"/>
          <p:cNvSpPr txBox="1"/>
          <p:nvPr/>
        </p:nvSpPr>
        <p:spPr>
          <a:xfrm>
            <a:off x="1252537" y="1783497"/>
            <a:ext cx="9686925" cy="3477875"/>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Bu Kanun uyarınca lehine kamulaştırma yapılan idare adına tapu dairesince tescil edilen taşınmaz malın boşaltılması idarece icra memurundan istenir. İcra memuru taşınmaz malı </a:t>
            </a:r>
            <a:r>
              <a:rPr lang="tr-TR" sz="2000" b="1" dirty="0">
                <a:latin typeface="Times New Roman" panose="02020603050405020304" pitchFamily="18" charset="0"/>
                <a:cs typeface="Times New Roman" panose="02020603050405020304" pitchFamily="18" charset="0"/>
              </a:rPr>
              <a:t>«on beş gün»</a:t>
            </a:r>
            <a:r>
              <a:rPr lang="tr-TR" sz="2000" dirty="0">
                <a:latin typeface="Times New Roman" panose="02020603050405020304" pitchFamily="18" charset="0"/>
                <a:cs typeface="Times New Roman" panose="02020603050405020304" pitchFamily="18" charset="0"/>
              </a:rPr>
              <a:t> içinde boşaltmalarını içindekilere tebliğ eder. Bu süre içinde taşınmaz mal boşaltılmazsa icraca boşaltılır. İtiraz ve şikayet boşaltmayı durdurmaz ve mahkemece ihtiyati tedbir kararı verilemez.</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Taşınmaz malın boşaltılması sebebiyle mal sahibi ve idare tazminat ile sorumlu tutulamaz.</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Ekili arazinin boşaltılması hasat sonuna bırakılır. Hasat zamanının beklenmesi mümkün olmadığı hallerde kamulaştırmayı yapan idare, mahkemece takdir edilecek ekin bedelini tazmin etmek şartıyla, arazinin boşaltılmasını talep edebilir. Ekin bedeli 11 ve 12 </a:t>
            </a:r>
            <a:r>
              <a:rPr lang="tr-TR" sz="2000" dirty="0" err="1">
                <a:latin typeface="Times New Roman" panose="02020603050405020304" pitchFamily="18" charset="0"/>
                <a:cs typeface="Times New Roman" panose="02020603050405020304" pitchFamily="18" charset="0"/>
              </a:rPr>
              <a:t>nci</a:t>
            </a:r>
            <a:r>
              <a:rPr lang="tr-TR" sz="2000" dirty="0">
                <a:latin typeface="Times New Roman" panose="02020603050405020304" pitchFamily="18" charset="0"/>
                <a:cs typeface="Times New Roman" panose="02020603050405020304" pitchFamily="18" charset="0"/>
              </a:rPr>
              <a:t> maddeler uyarınca yapılan kamulaştırma değerinin tespitinde nazara alınmış ise, taşınmaz malın boşaltılması için tekrar bu bedelin tespit ve ödenmesi gerekmez.</a:t>
            </a:r>
          </a:p>
        </p:txBody>
      </p:sp>
      <p:sp>
        <p:nvSpPr>
          <p:cNvPr id="5" name="Metin kutusu 4">
            <a:extLst>
              <a:ext uri="{FF2B5EF4-FFF2-40B4-BE49-F238E27FC236}">
                <a16:creationId xmlns:a16="http://schemas.microsoft.com/office/drawing/2014/main" id="{5E68E800-3936-6C27-0CE3-91046869292B}"/>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7 : Diğer Özel Takip Yolları | 2942 Sayılı Kamulaştırma Kanununun 20 Maddesine Dayalı Tahliye</a:t>
            </a:r>
          </a:p>
        </p:txBody>
      </p:sp>
    </p:spTree>
    <p:extLst>
      <p:ext uri="{BB962C8B-B14F-4D97-AF65-F5344CB8AC3E}">
        <p14:creationId xmlns:p14="http://schemas.microsoft.com/office/powerpoint/2010/main" val="3465351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51</a:t>
            </a:fld>
            <a:endParaRPr lang="tr-TR" dirty="0"/>
          </a:p>
        </p:txBody>
      </p:sp>
      <p:sp>
        <p:nvSpPr>
          <p:cNvPr id="3" name="Metin kutusu 2"/>
          <p:cNvSpPr txBox="1"/>
          <p:nvPr/>
        </p:nvSpPr>
        <p:spPr>
          <a:xfrm>
            <a:off x="4419547" y="915904"/>
            <a:ext cx="3352906" cy="523220"/>
          </a:xfrm>
          <a:prstGeom prst="rect">
            <a:avLst/>
          </a:prstGeom>
          <a:noFill/>
        </p:spPr>
        <p:txBody>
          <a:bodyPr wrap="none" rtlCol="0">
            <a:spAutoFit/>
          </a:bodyPr>
          <a:lstStyle/>
          <a:p>
            <a:r>
              <a:rPr lang="tr-TR" sz="2800" b="1" dirty="0">
                <a:solidFill>
                  <a:srgbClr val="DC0D15"/>
                </a:solidFill>
                <a:latin typeface="Times New Roman" panose="02020603050405020304" pitchFamily="18" charset="0"/>
                <a:cs typeface="Times New Roman" panose="02020603050405020304" pitchFamily="18" charset="0"/>
              </a:rPr>
              <a:t>ÖRNEK OLAYLAR</a:t>
            </a:r>
          </a:p>
        </p:txBody>
      </p:sp>
      <p:pic>
        <p:nvPicPr>
          <p:cNvPr id="5" name="Resim 4" descr="tasarım içeren bir resim&#10;&#10;Açıklama otomatik olarak düşük güvenilirlik düzeyiyle oluşturuldu">
            <a:extLst>
              <a:ext uri="{FF2B5EF4-FFF2-40B4-BE49-F238E27FC236}">
                <a16:creationId xmlns:a16="http://schemas.microsoft.com/office/drawing/2014/main" id="{E3FC70B2-C6D9-FE2D-A32F-E994ED5A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572474"/>
            <a:ext cx="9124950" cy="4572000"/>
          </a:xfrm>
          <a:prstGeom prst="rect">
            <a:avLst/>
          </a:prstGeom>
          <a:ln>
            <a:noFill/>
          </a:ln>
          <a:effectLst>
            <a:softEdge rad="112500"/>
          </a:effectLst>
        </p:spPr>
      </p:pic>
    </p:spTree>
    <p:extLst>
      <p:ext uri="{BB962C8B-B14F-4D97-AF65-F5344CB8AC3E}">
        <p14:creationId xmlns:p14="http://schemas.microsoft.com/office/powerpoint/2010/main" val="3926736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52</a:t>
            </a:fld>
            <a:endParaRPr lang="tr-TR" dirty="0"/>
          </a:p>
        </p:txBody>
      </p:sp>
      <p:sp>
        <p:nvSpPr>
          <p:cNvPr id="3" name="Rectangle 1"/>
          <p:cNvSpPr>
            <a:spLocks noChangeArrowheads="1"/>
          </p:cNvSpPr>
          <p:nvPr/>
        </p:nvSpPr>
        <p:spPr bwMode="auto">
          <a:xfrm>
            <a:off x="1274885" y="1502014"/>
            <a:ext cx="9645161"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endParaRPr lang="tr-TR" sz="1000" b="1" dirty="0">
              <a:solidFill>
                <a:srgbClr val="FF0000"/>
              </a:solidFill>
              <a:latin typeface="Times New Roman" pitchFamily="18" charset="0"/>
              <a:cs typeface="Times New Roman" pitchFamily="18" charset="0"/>
            </a:endParaRPr>
          </a:p>
          <a:p>
            <a:pPr indent="449263" algn="just" fontAlgn="base">
              <a:spcBef>
                <a:spcPct val="0"/>
              </a:spcBef>
              <a:spcAft>
                <a:spcPct val="0"/>
              </a:spcAft>
            </a:pPr>
            <a:endParaRPr lang="tr-TR" sz="1000" b="1" dirty="0">
              <a:solidFill>
                <a:srgbClr val="FF0000"/>
              </a:solidFill>
              <a:latin typeface="Times New Roman" pitchFamily="18" charset="0"/>
              <a:cs typeface="Times New Roman" pitchFamily="18" charset="0"/>
            </a:endParaRPr>
          </a:p>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Av. D.A. </a:t>
            </a:r>
            <a:r>
              <a:rPr lang="tr-TR" sz="2200" dirty="0" smtClean="0">
                <a:latin typeface="Times New Roman" pitchFamily="18" charset="0"/>
                <a:ea typeface="Times New Roman" pitchFamily="18" charset="0"/>
                <a:cs typeface="Times New Roman" pitchFamily="18" charset="0"/>
              </a:rPr>
              <a:t>tarafından </a:t>
            </a:r>
            <a:r>
              <a:rPr lang="tr-TR" sz="2200" dirty="0">
                <a:latin typeface="Times New Roman" pitchFamily="18" charset="0"/>
                <a:ea typeface="Times New Roman" pitchFamily="18" charset="0"/>
                <a:cs typeface="Times New Roman" pitchFamily="18" charset="0"/>
              </a:rPr>
              <a:t>düzenlenen herhangi bir belgeye dayanmayan takip talebi alacağı EURO  üzerinden talep edildi, ancak TL karşılığının yazmadan takip talebini daireye sundu.  </a:t>
            </a:r>
            <a:endParaRPr lang="tr-TR" sz="2200" dirty="0">
              <a:latin typeface="Times New Roman" pitchFamily="18" charset="0"/>
              <a:cs typeface="Times New Roman" pitchFamily="18" charset="0"/>
            </a:endParaRPr>
          </a:p>
        </p:txBody>
      </p:sp>
      <p:sp>
        <p:nvSpPr>
          <p:cNvPr id="4" name="Rectangle 2"/>
          <p:cNvSpPr>
            <a:spLocks noChangeArrowheads="1"/>
          </p:cNvSpPr>
          <p:nvPr/>
        </p:nvSpPr>
        <p:spPr bwMode="auto">
          <a:xfrm>
            <a:off x="1274885" y="2917786"/>
            <a:ext cx="9645161"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 nelerdir?</a:t>
            </a:r>
            <a:endParaRPr lang="tr-TR" sz="2200" dirty="0">
              <a:latin typeface="Times New Roman" pitchFamily="18" charset="0"/>
              <a:cs typeface="Times New Roman" pitchFamily="18" charset="0"/>
            </a:endParaRPr>
          </a:p>
        </p:txBody>
      </p:sp>
      <p:pic>
        <p:nvPicPr>
          <p:cNvPr id="5" name="Picture 2" descr="C:\Users\ab104213\Desktop\uaeaeae.png"/>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6" name="Metin kutusu 5"/>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a:t>
            </a:r>
          </a:p>
        </p:txBody>
      </p:sp>
      <p:sp>
        <p:nvSpPr>
          <p:cNvPr id="7" name="Metin kutusu 6">
            <a:extLst>
              <a:ext uri="{FF2B5EF4-FFF2-40B4-BE49-F238E27FC236}">
                <a16:creationId xmlns:a16="http://schemas.microsoft.com/office/drawing/2014/main" id="{06E63652-64C6-D076-9544-A8D2A4F586DC}"/>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792479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53</a:t>
            </a:fld>
            <a:endParaRPr lang="tr-TR" dirty="0"/>
          </a:p>
        </p:txBody>
      </p:sp>
      <p:sp>
        <p:nvSpPr>
          <p:cNvPr id="3" name="Rectangle 1"/>
          <p:cNvSpPr>
            <a:spLocks noChangeArrowheads="1"/>
          </p:cNvSpPr>
          <p:nvPr/>
        </p:nvSpPr>
        <p:spPr bwMode="auto">
          <a:xfrm>
            <a:off x="1274885" y="1578931"/>
            <a:ext cx="968912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400" dirty="0">
                <a:latin typeface="Times New Roman" pitchFamily="18" charset="0"/>
                <a:ea typeface="Times New Roman" pitchFamily="18" charset="0"/>
                <a:cs typeface="Times New Roman" pitchFamily="18" charset="0"/>
              </a:rPr>
              <a:t>Alacaklı vekili Av. T.S. tarafından usulüne uygun takip talebi ve ekinde bulunan senette tanzim tarihinin olmadığı bir kıymetli evrak sunuldu. </a:t>
            </a:r>
            <a:endParaRPr lang="tr-TR" sz="2400" dirty="0">
              <a:latin typeface="Times New Roman" pitchFamily="18" charset="0"/>
              <a:cs typeface="Times New Roman" pitchFamily="18" charset="0"/>
            </a:endParaRPr>
          </a:p>
          <a:p>
            <a:pPr indent="449263" algn="just" eaLnBrk="0" fontAlgn="base" hangingPunct="0">
              <a:spcBef>
                <a:spcPct val="0"/>
              </a:spcBef>
              <a:spcAft>
                <a:spcPct val="0"/>
              </a:spcAft>
            </a:pPr>
            <a:r>
              <a:rPr lang="tr-TR" sz="24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endParaRPr lang="tr-TR" sz="2400" dirty="0">
              <a:latin typeface="Times New Roman" pitchFamily="18" charset="0"/>
              <a:cs typeface="Times New Roman" pitchFamily="18" charset="0"/>
            </a:endParaRPr>
          </a:p>
        </p:txBody>
      </p:sp>
      <p:sp>
        <p:nvSpPr>
          <p:cNvPr id="6" name="Metin kutusu 5"/>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2</a:t>
            </a:r>
          </a:p>
        </p:txBody>
      </p:sp>
      <p:pic>
        <p:nvPicPr>
          <p:cNvPr id="5" name="Picture 2" descr="C:\Users\ab104213\Desktop\uaeaeae.png">
            <a:extLst>
              <a:ext uri="{FF2B5EF4-FFF2-40B4-BE49-F238E27FC236}">
                <a16:creationId xmlns:a16="http://schemas.microsoft.com/office/drawing/2014/main" id="{26945A63-AE51-BE31-32EE-C82193FA89C6}"/>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7" name="Metin kutusu 6">
            <a:extLst>
              <a:ext uri="{FF2B5EF4-FFF2-40B4-BE49-F238E27FC236}">
                <a16:creationId xmlns:a16="http://schemas.microsoft.com/office/drawing/2014/main" id="{77A91AD4-A9D5-F759-8C5B-6F8F5F299C1A}"/>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662661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54</a:t>
            </a:fld>
            <a:endParaRPr lang="tr-TR" dirty="0"/>
          </a:p>
        </p:txBody>
      </p:sp>
      <p:sp>
        <p:nvSpPr>
          <p:cNvPr id="5" name="Rectangle 1"/>
          <p:cNvSpPr>
            <a:spLocks noChangeArrowheads="1"/>
          </p:cNvSpPr>
          <p:nvPr/>
        </p:nvSpPr>
        <p:spPr bwMode="auto">
          <a:xfrm>
            <a:off x="1274885" y="1644405"/>
            <a:ext cx="9706707"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endParaRPr lang="tr-TR" sz="600" dirty="0">
              <a:latin typeface="Times New Roman" pitchFamily="18" charset="0"/>
              <a:cs typeface="Times New Roman" pitchFamily="18" charset="0"/>
            </a:endParaRPr>
          </a:p>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Av. A.Ş. tarafından takip talebi ekinde Taşınmaza ait İpotek Akit Tablosu ibraz ederek icra emri gönderilmesini talep etmiştir. </a:t>
            </a:r>
            <a:endParaRPr lang="tr-TR" sz="2200" dirty="0">
              <a:latin typeface="Times New Roman" pitchFamily="18" charset="0"/>
              <a:cs typeface="Times New Roman" pitchFamily="18" charset="0"/>
            </a:endParaRPr>
          </a:p>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endParaRPr lang="tr-TR" sz="2200" dirty="0">
              <a:latin typeface="Times New Roman" pitchFamily="18" charset="0"/>
              <a:cs typeface="Times New Roman" pitchFamily="18" charset="0"/>
            </a:endParaRPr>
          </a:p>
        </p:txBody>
      </p:sp>
      <p:sp>
        <p:nvSpPr>
          <p:cNvPr id="7" name="Metin kutusu 6"/>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3</a:t>
            </a:r>
          </a:p>
        </p:txBody>
      </p:sp>
      <p:pic>
        <p:nvPicPr>
          <p:cNvPr id="3" name="Picture 2" descr="C:\Users\ab104213\Desktop\uaeaeae.png">
            <a:extLst>
              <a:ext uri="{FF2B5EF4-FFF2-40B4-BE49-F238E27FC236}">
                <a16:creationId xmlns:a16="http://schemas.microsoft.com/office/drawing/2014/main" id="{B2BF26E1-DCE9-576C-600E-FC11489C221F}"/>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4" name="Metin kutusu 3">
            <a:extLst>
              <a:ext uri="{FF2B5EF4-FFF2-40B4-BE49-F238E27FC236}">
                <a16:creationId xmlns:a16="http://schemas.microsoft.com/office/drawing/2014/main" id="{99C36477-4908-4374-C60A-40DB881C83D9}"/>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610378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55</a:t>
            </a:fld>
            <a:endParaRPr lang="tr-TR" dirty="0"/>
          </a:p>
        </p:txBody>
      </p:sp>
      <p:sp>
        <p:nvSpPr>
          <p:cNvPr id="3" name="Rectangle 1"/>
          <p:cNvSpPr>
            <a:spLocks noChangeArrowheads="1"/>
          </p:cNvSpPr>
          <p:nvPr/>
        </p:nvSpPr>
        <p:spPr bwMode="auto">
          <a:xfrm>
            <a:off x="1274886" y="1469245"/>
            <a:ext cx="965395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Av. M.İ.Y. tarafından sunulan takip talebinde 06 ACB 86 plakalı araçla ilgili olarak </a:t>
            </a:r>
            <a:r>
              <a:rPr lang="tr-TR" sz="2200" dirty="0" err="1">
                <a:latin typeface="Times New Roman" pitchFamily="18" charset="0"/>
                <a:ea typeface="Times New Roman" pitchFamily="18" charset="0"/>
                <a:cs typeface="Times New Roman" pitchFamily="18" charset="0"/>
              </a:rPr>
              <a:t>Rehnin</a:t>
            </a:r>
            <a:r>
              <a:rPr lang="tr-TR" sz="2200" dirty="0">
                <a:latin typeface="Times New Roman" pitchFamily="18" charset="0"/>
                <a:ea typeface="Times New Roman" pitchFamily="18" charset="0"/>
                <a:cs typeface="Times New Roman" pitchFamily="18" charset="0"/>
              </a:rPr>
              <a:t> Paraya Çevrilmesi Yolu ile Takip talebinde bulunmuş ayrıca mevcut aracın kaydına Rehin Paraya Çevrilmesi yolu ile takip şerhinin ve yakalanarak kıymet taktirini yapılmasını talep etmiştir. </a:t>
            </a:r>
            <a:endParaRPr lang="tr-TR" sz="2200" dirty="0">
              <a:latin typeface="Times New Roman" pitchFamily="18" charset="0"/>
              <a:cs typeface="Times New Roman" pitchFamily="18" charset="0"/>
            </a:endParaRPr>
          </a:p>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endParaRPr lang="tr-TR" sz="2200"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4</a:t>
            </a:r>
          </a:p>
        </p:txBody>
      </p:sp>
      <p:pic>
        <p:nvPicPr>
          <p:cNvPr id="6" name="Picture 2" descr="C:\Users\ab104213\Desktop\uaeaeae.png">
            <a:extLst>
              <a:ext uri="{FF2B5EF4-FFF2-40B4-BE49-F238E27FC236}">
                <a16:creationId xmlns:a16="http://schemas.microsoft.com/office/drawing/2014/main" id="{6A466D7C-8175-398D-149B-23D1197962B3}"/>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7" name="Metin kutusu 6">
            <a:extLst>
              <a:ext uri="{FF2B5EF4-FFF2-40B4-BE49-F238E27FC236}">
                <a16:creationId xmlns:a16="http://schemas.microsoft.com/office/drawing/2014/main" id="{3134CF6B-8B0B-1DC0-EE0F-BD27EFCA860A}"/>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2973042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56</a:t>
            </a:fld>
            <a:endParaRPr lang="tr-TR" dirty="0"/>
          </a:p>
        </p:txBody>
      </p:sp>
      <p:sp>
        <p:nvSpPr>
          <p:cNvPr id="5" name="Rectangle 1"/>
          <p:cNvSpPr>
            <a:spLocks noChangeArrowheads="1"/>
          </p:cNvSpPr>
          <p:nvPr/>
        </p:nvSpPr>
        <p:spPr bwMode="auto">
          <a:xfrm>
            <a:off x="1274885" y="1653159"/>
            <a:ext cx="97155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G.B. tarafından Ankara 3. Asliye Ticaret Mahkemesi tarafından verilen ihtiyati haciz kararının 10/01/2023 tarihinde verildiği İcra Müdürlüğüne 25/01/2023 tarihinde getirerek infazını talep etmiştir. </a:t>
            </a:r>
          </a:p>
          <a:p>
            <a:pPr indent="449263" algn="just" eaLnBrk="0" fontAlgn="base" hangingPunct="0">
              <a:spcBef>
                <a:spcPct val="0"/>
              </a:spcBef>
              <a:spcAft>
                <a:spcPct val="0"/>
              </a:spcAft>
            </a:pPr>
            <a:r>
              <a:rPr lang="tr-TR" sz="2200" b="1" dirty="0">
                <a:latin typeface="Times New Roman" pitchFamily="18" charset="0"/>
                <a:cs typeface="Times New Roman" pitchFamily="18" charset="0"/>
              </a:rPr>
              <a:t>Yukarıda olayla ilgili İcra Müdür, Müdür Yardımcısı, İcra Katibinin yapması gereken iş ve işlemleri açıklayınız;</a:t>
            </a:r>
            <a:endParaRPr lang="tr-TR" sz="2200" dirty="0">
              <a:latin typeface="Times New Roman" pitchFamily="18" charset="0"/>
              <a:cs typeface="Times New Roman" pitchFamily="18" charset="0"/>
            </a:endParaRPr>
          </a:p>
          <a:p>
            <a:pPr indent="449263" eaLnBrk="0" fontAlgn="base" hangingPunct="0">
              <a:spcBef>
                <a:spcPct val="0"/>
              </a:spcBef>
              <a:spcAft>
                <a:spcPct val="0"/>
              </a:spcAft>
            </a:pPr>
            <a:endParaRPr lang="tr-TR" dirty="0">
              <a:latin typeface="Arial" pitchFamily="34" charset="0"/>
              <a:cs typeface="Arial" pitchFamily="34" charset="0"/>
            </a:endParaRPr>
          </a:p>
        </p:txBody>
      </p:sp>
      <p:sp>
        <p:nvSpPr>
          <p:cNvPr id="7" name="Metin kutusu 6"/>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5</a:t>
            </a:r>
          </a:p>
        </p:txBody>
      </p:sp>
      <p:pic>
        <p:nvPicPr>
          <p:cNvPr id="3" name="Picture 2" descr="C:\Users\ab104213\Desktop\uaeaeae.png">
            <a:extLst>
              <a:ext uri="{FF2B5EF4-FFF2-40B4-BE49-F238E27FC236}">
                <a16:creationId xmlns:a16="http://schemas.microsoft.com/office/drawing/2014/main" id="{3F0F9D00-E449-3F24-8139-37973FE2FDC6}"/>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4" name="Metin kutusu 3">
            <a:extLst>
              <a:ext uri="{FF2B5EF4-FFF2-40B4-BE49-F238E27FC236}">
                <a16:creationId xmlns:a16="http://schemas.microsoft.com/office/drawing/2014/main" id="{FC3065FF-FAAE-7740-20E4-963485C2ABAC}"/>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1050092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57</a:t>
            </a:fld>
            <a:endParaRPr lang="tr-TR" dirty="0"/>
          </a:p>
        </p:txBody>
      </p:sp>
      <p:sp>
        <p:nvSpPr>
          <p:cNvPr id="5" name="Rectangle 1"/>
          <p:cNvSpPr>
            <a:spLocks noChangeArrowheads="1"/>
          </p:cNvSpPr>
          <p:nvPr/>
        </p:nvSpPr>
        <p:spPr bwMode="auto">
          <a:xfrm>
            <a:off x="1274885" y="1835157"/>
            <a:ext cx="9581685"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G.B. tarafından Ankara 3. Asliye Ticaret Mahkemesi tarafından verilen ihtiyati haciz kararını 10 günlük süresi içinde icra müdürlüğüne ibraz etmiş haciz talebinde bulunmuş talep gereğince 10/01/2023 tarihinde borçlu mahalde hazır iken menkuller üzerine ihtiyati haciz konulmuştur. Alacaklı vekili G.B. 25/01/2023 günü daireye gelerek esas takibe geçmek istemiştir. </a:t>
            </a:r>
            <a:endParaRPr lang="tr-TR" sz="2200" dirty="0">
              <a:latin typeface="Times New Roman" pitchFamily="18" charset="0"/>
              <a:cs typeface="Times New Roman" pitchFamily="18" charset="0"/>
            </a:endParaRPr>
          </a:p>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endParaRPr lang="tr-TR" sz="2200" dirty="0">
              <a:latin typeface="Times New Roman" pitchFamily="18" charset="0"/>
              <a:cs typeface="Times New Roman" pitchFamily="18" charset="0"/>
            </a:endParaRPr>
          </a:p>
        </p:txBody>
      </p:sp>
      <p:sp>
        <p:nvSpPr>
          <p:cNvPr id="7" name="Metin kutusu 6"/>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6</a:t>
            </a:r>
          </a:p>
        </p:txBody>
      </p:sp>
      <p:pic>
        <p:nvPicPr>
          <p:cNvPr id="3" name="Picture 2" descr="C:\Users\ab104213\Desktop\uaeaeae.png">
            <a:extLst>
              <a:ext uri="{FF2B5EF4-FFF2-40B4-BE49-F238E27FC236}">
                <a16:creationId xmlns:a16="http://schemas.microsoft.com/office/drawing/2014/main" id="{B394AC56-CD34-B005-D518-422B23794360}"/>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4" name="Metin kutusu 3">
            <a:extLst>
              <a:ext uri="{FF2B5EF4-FFF2-40B4-BE49-F238E27FC236}">
                <a16:creationId xmlns:a16="http://schemas.microsoft.com/office/drawing/2014/main" id="{625D160B-8359-16D3-9EE2-37FF84F0251D}"/>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447616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58</a:t>
            </a:fld>
            <a:endParaRPr lang="tr-TR" dirty="0"/>
          </a:p>
        </p:txBody>
      </p:sp>
      <p:sp>
        <p:nvSpPr>
          <p:cNvPr id="3" name="Rectangle 1"/>
          <p:cNvSpPr>
            <a:spLocks noChangeArrowheads="1"/>
          </p:cNvSpPr>
          <p:nvPr/>
        </p:nvSpPr>
        <p:spPr bwMode="auto">
          <a:xfrm>
            <a:off x="1274885" y="1807239"/>
            <a:ext cx="970670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İcra Katibi A.K. Tahliye adresine gittiğinde adreste 3.Şahıs A.B </a:t>
            </a:r>
            <a:r>
              <a:rPr lang="tr-TR" sz="2200" dirty="0" err="1">
                <a:latin typeface="Times New Roman" pitchFamily="18" charset="0"/>
                <a:ea typeface="Times New Roman" pitchFamily="18" charset="0"/>
                <a:cs typeface="Times New Roman" pitchFamily="18" charset="0"/>
              </a:rPr>
              <a:t>nin</a:t>
            </a:r>
            <a:r>
              <a:rPr lang="tr-TR" sz="2200" dirty="0">
                <a:latin typeface="Times New Roman" pitchFamily="18" charset="0"/>
                <a:ea typeface="Times New Roman" pitchFamily="18" charset="0"/>
                <a:cs typeface="Times New Roman" pitchFamily="18" charset="0"/>
              </a:rPr>
              <a:t> oturduğu ve bu şahısın ilamda hiç geçmediğini tespit etmiş ve şahsın beyanında burada daireye ibraz edilen  sözleşmeden önce oturduğunu beyan ederse böyle bir durumda tahliyeye devam edilir mi?</a:t>
            </a:r>
            <a:endParaRPr lang="tr-TR" sz="2200" dirty="0">
              <a:latin typeface="Times New Roman" pitchFamily="18" charset="0"/>
              <a:cs typeface="Times New Roman" pitchFamily="18" charset="0"/>
            </a:endParaRPr>
          </a:p>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7</a:t>
            </a:r>
          </a:p>
        </p:txBody>
      </p:sp>
      <p:pic>
        <p:nvPicPr>
          <p:cNvPr id="6" name="Picture 2" descr="C:\Users\ab104213\Desktop\uaeaeae.png">
            <a:extLst>
              <a:ext uri="{FF2B5EF4-FFF2-40B4-BE49-F238E27FC236}">
                <a16:creationId xmlns:a16="http://schemas.microsoft.com/office/drawing/2014/main" id="{0CCEA367-AAF3-659A-6676-5ECE4AE3ABDE}"/>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7" name="Metin kutusu 6">
            <a:extLst>
              <a:ext uri="{FF2B5EF4-FFF2-40B4-BE49-F238E27FC236}">
                <a16:creationId xmlns:a16="http://schemas.microsoft.com/office/drawing/2014/main" id="{7CE49F06-B470-ACF0-F2AA-95A1DBC2C8F8}"/>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2364454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59</a:t>
            </a:fld>
            <a:endParaRPr lang="tr-TR" dirty="0"/>
          </a:p>
        </p:txBody>
      </p:sp>
      <p:sp>
        <p:nvSpPr>
          <p:cNvPr id="6" name="Metin kutusu 5"/>
          <p:cNvSpPr txBox="1"/>
          <p:nvPr/>
        </p:nvSpPr>
        <p:spPr>
          <a:xfrm>
            <a:off x="1274885" y="1892104"/>
            <a:ext cx="9601200" cy="1938992"/>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	Alacaklı vekili getirmiş olduğu bono da 3 yıllık zamanaşımının geçmiş olduğunun görülmesi üzerine İcra Müdürünün yapması gereken nedir</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	Yukarıda olayla ilgili İcra Müdür, Müdür Yardımcısı, İcra Katibinin yapması gereken iş ve işlemleri açıklayınız.</a:t>
            </a: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8</a:t>
            </a:r>
          </a:p>
        </p:txBody>
      </p:sp>
      <p:pic>
        <p:nvPicPr>
          <p:cNvPr id="3" name="Picture 2" descr="C:\Users\ab104213\Desktop\uaeaeae.png">
            <a:extLst>
              <a:ext uri="{FF2B5EF4-FFF2-40B4-BE49-F238E27FC236}">
                <a16:creationId xmlns:a16="http://schemas.microsoft.com/office/drawing/2014/main" id="{D4366DFE-F0EC-A885-19A3-C5985D24B36D}"/>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4" name="Metin kutusu 3">
            <a:extLst>
              <a:ext uri="{FF2B5EF4-FFF2-40B4-BE49-F238E27FC236}">
                <a16:creationId xmlns:a16="http://schemas.microsoft.com/office/drawing/2014/main" id="{25244FB6-C25B-1DD1-4C9B-3AF1490138CF}"/>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82706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a:t>
            </a:fld>
            <a:endParaRPr lang="tr-TR" dirty="0"/>
          </a:p>
        </p:txBody>
      </p:sp>
      <p:graphicFrame>
        <p:nvGraphicFramePr>
          <p:cNvPr id="6" name="Diyagram 5"/>
          <p:cNvGraphicFramePr/>
          <p:nvPr>
            <p:extLst>
              <p:ext uri="{D42A27DB-BD31-4B8C-83A1-F6EECF244321}">
                <p14:modId xmlns:p14="http://schemas.microsoft.com/office/powerpoint/2010/main" val="1667901425"/>
              </p:ext>
            </p:extLst>
          </p:nvPr>
        </p:nvGraphicFramePr>
        <p:xfrm>
          <a:off x="1271464" y="908720"/>
          <a:ext cx="97930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447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60</a:t>
            </a:fld>
            <a:endParaRPr lang="tr-TR" dirty="0"/>
          </a:p>
        </p:txBody>
      </p:sp>
      <p:sp>
        <p:nvSpPr>
          <p:cNvPr id="4" name="Rectangle 1"/>
          <p:cNvSpPr>
            <a:spLocks noChangeArrowheads="1"/>
          </p:cNvSpPr>
          <p:nvPr/>
        </p:nvSpPr>
        <p:spPr bwMode="auto">
          <a:xfrm>
            <a:off x="1274884" y="1948350"/>
            <a:ext cx="9636369"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dirty="0">
                <a:latin typeface="Times New Roman" pitchFamily="18" charset="0"/>
                <a:ea typeface="Times New Roman" pitchFamily="18" charset="0"/>
                <a:cs typeface="Times New Roman" pitchFamily="18" charset="0"/>
              </a:rPr>
              <a:t>Alacaklı vekili getirmiş olduğu bonoda vadenin yazılı olmadığının tespiti sonucunda İcra Dairesinin yapması gereken işlem nedir?</a:t>
            </a:r>
          </a:p>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9</a:t>
            </a:r>
          </a:p>
        </p:txBody>
      </p:sp>
      <p:pic>
        <p:nvPicPr>
          <p:cNvPr id="6" name="Picture 2" descr="C:\Users\ab104213\Desktop\uaeaeae.png">
            <a:extLst>
              <a:ext uri="{FF2B5EF4-FFF2-40B4-BE49-F238E27FC236}">
                <a16:creationId xmlns:a16="http://schemas.microsoft.com/office/drawing/2014/main" id="{0AECC75A-6773-8555-2930-66681CB81100}"/>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7" name="Metin kutusu 6">
            <a:extLst>
              <a:ext uri="{FF2B5EF4-FFF2-40B4-BE49-F238E27FC236}">
                <a16:creationId xmlns:a16="http://schemas.microsoft.com/office/drawing/2014/main" id="{6C9D9C7F-514E-07A8-049E-293A5BBFC726}"/>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1427993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61</a:t>
            </a:fld>
            <a:endParaRPr lang="tr-TR" dirty="0"/>
          </a:p>
        </p:txBody>
      </p:sp>
      <p:sp>
        <p:nvSpPr>
          <p:cNvPr id="4" name="Rectangle 1"/>
          <p:cNvSpPr>
            <a:spLocks noChangeArrowheads="1"/>
          </p:cNvSpPr>
          <p:nvPr/>
        </p:nvSpPr>
        <p:spPr bwMode="auto">
          <a:xfrm>
            <a:off x="1204545" y="2540199"/>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10 </a:t>
            </a:r>
          </a:p>
        </p:txBody>
      </p:sp>
      <p:sp>
        <p:nvSpPr>
          <p:cNvPr id="6" name="Metin kutusu 5"/>
          <p:cNvSpPr txBox="1"/>
          <p:nvPr/>
        </p:nvSpPr>
        <p:spPr>
          <a:xfrm>
            <a:off x="1186960" y="1871045"/>
            <a:ext cx="9653954" cy="769441"/>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 takip talebi ekinde onaylama şeklinde noter rehin sözleşmesi sunarak, icra emri gönderilmesini talep etmiştir.</a:t>
            </a:r>
          </a:p>
        </p:txBody>
      </p:sp>
      <p:pic>
        <p:nvPicPr>
          <p:cNvPr id="7" name="Picture 2" descr="C:\Users\ab104213\Desktop\uaeaeae.png">
            <a:extLst>
              <a:ext uri="{FF2B5EF4-FFF2-40B4-BE49-F238E27FC236}">
                <a16:creationId xmlns:a16="http://schemas.microsoft.com/office/drawing/2014/main" id="{D345EB1F-AF7C-5946-E4C6-A21E967B4A6C}"/>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65490D6D-C364-F415-3CBC-5D218AADFD21}"/>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750683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62</a:t>
            </a:fld>
            <a:endParaRPr lang="tr-TR" dirty="0"/>
          </a:p>
        </p:txBody>
      </p:sp>
      <p:sp>
        <p:nvSpPr>
          <p:cNvPr id="4" name="Rectangle 1"/>
          <p:cNvSpPr>
            <a:spLocks noChangeArrowheads="1"/>
          </p:cNvSpPr>
          <p:nvPr/>
        </p:nvSpPr>
        <p:spPr bwMode="auto">
          <a:xfrm>
            <a:off x="1274885" y="3028351"/>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11 </a:t>
            </a:r>
          </a:p>
        </p:txBody>
      </p:sp>
      <p:sp>
        <p:nvSpPr>
          <p:cNvPr id="6" name="Metin kutusu 5"/>
          <p:cNvSpPr txBox="1"/>
          <p:nvPr/>
        </p:nvSpPr>
        <p:spPr>
          <a:xfrm>
            <a:off x="1283678" y="1920355"/>
            <a:ext cx="9636369" cy="1107996"/>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 tarafça 2 tanesinin vadesi dolmuş olan, 5 tane vadesi dolmamış, toplamda 7 adet sıralı senede dayanarak Kambiyo Senetlerine Özgü Haciz Yoluyla İcra Takibi başlatarak, ödeme emri gönderilmesini talep etmiştir.</a:t>
            </a:r>
          </a:p>
        </p:txBody>
      </p:sp>
      <p:pic>
        <p:nvPicPr>
          <p:cNvPr id="7" name="Picture 2" descr="C:\Users\ab104213\Desktop\uaeaeae.png">
            <a:extLst>
              <a:ext uri="{FF2B5EF4-FFF2-40B4-BE49-F238E27FC236}">
                <a16:creationId xmlns:a16="http://schemas.microsoft.com/office/drawing/2014/main" id="{304E426C-61F7-CD8F-E048-46E4CB5F7A06}"/>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60A17674-65B1-7BDC-1BA0-E6B2A5501DC3}"/>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642488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63</a:t>
            </a:fld>
            <a:endParaRPr lang="tr-TR" dirty="0"/>
          </a:p>
        </p:txBody>
      </p:sp>
      <p:sp>
        <p:nvSpPr>
          <p:cNvPr id="4" name="Rectangle 1"/>
          <p:cNvSpPr>
            <a:spLocks noChangeArrowheads="1"/>
          </p:cNvSpPr>
          <p:nvPr/>
        </p:nvSpPr>
        <p:spPr bwMode="auto">
          <a:xfrm>
            <a:off x="1274885" y="3329176"/>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12 </a:t>
            </a:r>
          </a:p>
        </p:txBody>
      </p:sp>
      <p:sp>
        <p:nvSpPr>
          <p:cNvPr id="6" name="Metin kutusu 5"/>
          <p:cNvSpPr txBox="1"/>
          <p:nvPr/>
        </p:nvSpPr>
        <p:spPr>
          <a:xfrm>
            <a:off x="1185221" y="1676646"/>
            <a:ext cx="9636369" cy="1785104"/>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 tarafça 2 tanesinin vadesi dolmuş olan, 8 tane vadesi dolmamış, toplamda 10 adet sıralı senede dayanarak, öncelikle Asliye Ticaret Mahkemesinden ihtiyati haciz kararı almış ve ihtiyati haciz kararını infaz ettirmiştir. Daha sonra süresinde icra dosyasına takip talebi sunarak, ödeme emri gönderilmesini talep etmiştir.</a:t>
            </a:r>
          </a:p>
        </p:txBody>
      </p:sp>
      <p:pic>
        <p:nvPicPr>
          <p:cNvPr id="7" name="Picture 2" descr="C:\Users\ab104213\Desktop\uaeaeae.png">
            <a:extLst>
              <a:ext uri="{FF2B5EF4-FFF2-40B4-BE49-F238E27FC236}">
                <a16:creationId xmlns:a16="http://schemas.microsoft.com/office/drawing/2014/main" id="{7B4FB572-0D1C-C770-C623-9B1E7E446699}"/>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ABD86D36-5384-6681-9832-16919F0B28F7}"/>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426334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64</a:t>
            </a:fld>
            <a:endParaRPr lang="tr-TR" dirty="0"/>
          </a:p>
        </p:txBody>
      </p:sp>
      <p:sp>
        <p:nvSpPr>
          <p:cNvPr id="4" name="Rectangle 1"/>
          <p:cNvSpPr>
            <a:spLocks noChangeArrowheads="1"/>
          </p:cNvSpPr>
          <p:nvPr/>
        </p:nvSpPr>
        <p:spPr bwMode="auto">
          <a:xfrm>
            <a:off x="1274885" y="3274664"/>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13</a:t>
            </a:r>
          </a:p>
        </p:txBody>
      </p:sp>
      <p:sp>
        <p:nvSpPr>
          <p:cNvPr id="6" name="Metin kutusu 5"/>
          <p:cNvSpPr txBox="1"/>
          <p:nvPr/>
        </p:nvSpPr>
        <p:spPr>
          <a:xfrm>
            <a:off x="1358411" y="1705004"/>
            <a:ext cx="9469316" cy="1569660"/>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Alacaklı tarafça sunulan çekte rakam ile </a:t>
            </a:r>
            <a:r>
              <a:rPr lang="tr-TR" sz="2400" b="1" dirty="0">
                <a:latin typeface="Times New Roman" panose="02020603050405020304" pitchFamily="18" charset="0"/>
                <a:cs typeface="Times New Roman" panose="02020603050405020304" pitchFamily="18" charset="0"/>
              </a:rPr>
              <a:t>728.000,00.TL,</a:t>
            </a:r>
            <a:r>
              <a:rPr lang="tr-TR" sz="2400" dirty="0">
                <a:latin typeface="Times New Roman" panose="02020603050405020304" pitchFamily="18" charset="0"/>
                <a:cs typeface="Times New Roman" panose="02020603050405020304" pitchFamily="18" charset="0"/>
              </a:rPr>
              <a:t> yazıyla </a:t>
            </a:r>
            <a:r>
              <a:rPr lang="tr-TR" sz="2400" b="1" dirty="0" err="1">
                <a:latin typeface="Times New Roman" panose="02020603050405020304" pitchFamily="18" charset="0"/>
                <a:cs typeface="Times New Roman" panose="02020603050405020304" pitchFamily="18" charset="0"/>
              </a:rPr>
              <a:t>yediyüzyirmisekiz</a:t>
            </a:r>
            <a:r>
              <a:rPr lang="tr-TR" sz="2400" dirty="0">
                <a:latin typeface="Times New Roman" panose="02020603050405020304" pitchFamily="18" charset="0"/>
                <a:cs typeface="Times New Roman" panose="02020603050405020304" pitchFamily="18" charset="0"/>
              </a:rPr>
              <a:t> olarak yazılı olarak sunulan çeke dayalı olarak, Kambiyo Senetlerine Özgü Haciz Yoluyla takipte ödeme emri gönderilmesini talep etmiştir.</a:t>
            </a:r>
          </a:p>
        </p:txBody>
      </p:sp>
      <p:pic>
        <p:nvPicPr>
          <p:cNvPr id="7" name="Picture 2" descr="C:\Users\ab104213\Desktop\uaeaeae.png">
            <a:extLst>
              <a:ext uri="{FF2B5EF4-FFF2-40B4-BE49-F238E27FC236}">
                <a16:creationId xmlns:a16="http://schemas.microsoft.com/office/drawing/2014/main" id="{8DD7DF71-C81A-6F23-B3F3-1DD966D2484B}"/>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6A337DCA-E2DE-5B14-2382-B45A391FBFFB}"/>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1829286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65</a:t>
            </a:fld>
            <a:endParaRPr lang="tr-TR" dirty="0"/>
          </a:p>
        </p:txBody>
      </p:sp>
      <p:sp>
        <p:nvSpPr>
          <p:cNvPr id="4" name="Rectangle 1"/>
          <p:cNvSpPr>
            <a:spLocks noChangeArrowheads="1"/>
          </p:cNvSpPr>
          <p:nvPr/>
        </p:nvSpPr>
        <p:spPr bwMode="auto">
          <a:xfrm>
            <a:off x="1274884" y="3186229"/>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14 </a:t>
            </a:r>
          </a:p>
        </p:txBody>
      </p:sp>
      <p:sp>
        <p:nvSpPr>
          <p:cNvPr id="6" name="Metin kutusu 5"/>
          <p:cNvSpPr txBox="1"/>
          <p:nvPr/>
        </p:nvSpPr>
        <p:spPr>
          <a:xfrm>
            <a:off x="1358411" y="1523265"/>
            <a:ext cx="9469316" cy="1569660"/>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Alacaklı tarafça sunulan takip talebinde takip dayanağı olarak bono gösterilmesine rağmen, bono aslının veya ilgili adli makamlarca onaylı suretinin sunulmaması durumunda, Kambiyo Senetlerine Özgü Haciz Yoluyla Ödeme Emri gönderilmesini talep etmiştir. </a:t>
            </a:r>
          </a:p>
        </p:txBody>
      </p:sp>
      <p:pic>
        <p:nvPicPr>
          <p:cNvPr id="7" name="Picture 2" descr="C:\Users\ab104213\Desktop\uaeaeae.png">
            <a:extLst>
              <a:ext uri="{FF2B5EF4-FFF2-40B4-BE49-F238E27FC236}">
                <a16:creationId xmlns:a16="http://schemas.microsoft.com/office/drawing/2014/main" id="{E7F484F8-63F3-6EF4-3265-E8299244E8A4}"/>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400FC6E0-85A6-5F1E-1759-83A7102D8D29}"/>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1873409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66</a:t>
            </a:fld>
            <a:endParaRPr lang="tr-TR" dirty="0"/>
          </a:p>
        </p:txBody>
      </p:sp>
      <p:sp>
        <p:nvSpPr>
          <p:cNvPr id="4" name="Rectangle 1"/>
          <p:cNvSpPr>
            <a:spLocks noChangeArrowheads="1"/>
          </p:cNvSpPr>
          <p:nvPr/>
        </p:nvSpPr>
        <p:spPr bwMode="auto">
          <a:xfrm>
            <a:off x="1274884" y="2986554"/>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15 </a:t>
            </a:r>
          </a:p>
        </p:txBody>
      </p:sp>
      <p:sp>
        <p:nvSpPr>
          <p:cNvPr id="7" name="Metin kutusu 6"/>
          <p:cNvSpPr txBox="1"/>
          <p:nvPr/>
        </p:nvSpPr>
        <p:spPr>
          <a:xfrm>
            <a:off x="1358411" y="1786225"/>
            <a:ext cx="9469316" cy="1200329"/>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Alacaklı tarafça sunulan takip talebinde takip dayanağı belge olarak ilam sunarak, genel haciz yoluyla takipte örnek 7 ödeme emri gönderilmesini talep etmiştir. </a:t>
            </a:r>
          </a:p>
        </p:txBody>
      </p:sp>
      <p:pic>
        <p:nvPicPr>
          <p:cNvPr id="6" name="Picture 2" descr="C:\Users\ab104213\Desktop\uaeaeae.png">
            <a:extLst>
              <a:ext uri="{FF2B5EF4-FFF2-40B4-BE49-F238E27FC236}">
                <a16:creationId xmlns:a16="http://schemas.microsoft.com/office/drawing/2014/main" id="{C0145C1E-F0D0-0D78-9704-FAD5F8E278D2}"/>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E2B48287-F04F-2166-039E-E2E2F297182D}"/>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662757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67</a:t>
            </a:fld>
            <a:endParaRPr lang="tr-TR" dirty="0"/>
          </a:p>
        </p:txBody>
      </p:sp>
      <p:sp>
        <p:nvSpPr>
          <p:cNvPr id="4" name="Rectangle 1"/>
          <p:cNvSpPr>
            <a:spLocks noChangeArrowheads="1"/>
          </p:cNvSpPr>
          <p:nvPr/>
        </p:nvSpPr>
        <p:spPr bwMode="auto">
          <a:xfrm>
            <a:off x="1274885" y="2925444"/>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16 </a:t>
            </a:r>
          </a:p>
        </p:txBody>
      </p:sp>
      <p:sp>
        <p:nvSpPr>
          <p:cNvPr id="6" name="Metin kutusu 5"/>
          <p:cNvSpPr txBox="1"/>
          <p:nvPr/>
        </p:nvSpPr>
        <p:spPr>
          <a:xfrm>
            <a:off x="1358411" y="1786225"/>
            <a:ext cx="9469316" cy="1200329"/>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Alacaklı tarafça mahkeme ara kararı ile verilen tedbir nafakasına ilişkin takip talebi sunularak, örnek 4-5 icra emri gönderilmesini talep etmiştir.</a:t>
            </a:r>
          </a:p>
        </p:txBody>
      </p:sp>
      <p:pic>
        <p:nvPicPr>
          <p:cNvPr id="7" name="Picture 2" descr="C:\Users\ab104213\Desktop\uaeaeae.png">
            <a:extLst>
              <a:ext uri="{FF2B5EF4-FFF2-40B4-BE49-F238E27FC236}">
                <a16:creationId xmlns:a16="http://schemas.microsoft.com/office/drawing/2014/main" id="{A414DA19-AA87-77CD-796E-617FDF375EE6}"/>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5686950A-140A-A3EF-98A0-F5DBE998903C}"/>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15794144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68</a:t>
            </a:fld>
            <a:endParaRPr lang="tr-TR" dirty="0"/>
          </a:p>
        </p:txBody>
      </p:sp>
      <p:sp>
        <p:nvSpPr>
          <p:cNvPr id="4" name="Rectangle 1"/>
          <p:cNvSpPr>
            <a:spLocks noChangeArrowheads="1"/>
          </p:cNvSpPr>
          <p:nvPr/>
        </p:nvSpPr>
        <p:spPr bwMode="auto">
          <a:xfrm>
            <a:off x="1274885" y="3286317"/>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17 </a:t>
            </a:r>
          </a:p>
        </p:txBody>
      </p:sp>
      <p:sp>
        <p:nvSpPr>
          <p:cNvPr id="6" name="Metin kutusu 5"/>
          <p:cNvSpPr txBox="1"/>
          <p:nvPr/>
        </p:nvSpPr>
        <p:spPr>
          <a:xfrm>
            <a:off x="1336431" y="1816744"/>
            <a:ext cx="9574823" cy="1569660"/>
          </a:xfrm>
          <a:prstGeom prst="rect">
            <a:avLst/>
          </a:prstGeom>
          <a:noFill/>
        </p:spPr>
        <p:txBody>
          <a:bodyPr wrap="square" rtlCol="0">
            <a:spAutoFit/>
          </a:bodyPr>
          <a:lstStyle/>
          <a:p>
            <a:pPr algn="just"/>
            <a:r>
              <a:rPr lang="tr-TR" sz="2400" dirty="0">
                <a:latin typeface="Times New Roman" panose="02020603050405020304" pitchFamily="18" charset="0"/>
                <a:cs typeface="Times New Roman" panose="02020603050405020304" pitchFamily="18" charset="0"/>
              </a:rPr>
              <a:t> 	Alacaklı vekili tarafından Malta uyruklu geminin ihtiyaten haczine ilişkin olarak İstanbul 5. Asliye Ticaret Mahkemesince verilen 05/12/2023 tarihli ihtiyati haciz kararı 12/12/2023 tarihinde İcra Dairesine sunularak infazı istenilmiştir.</a:t>
            </a:r>
          </a:p>
        </p:txBody>
      </p:sp>
      <p:pic>
        <p:nvPicPr>
          <p:cNvPr id="7" name="Picture 2" descr="C:\Users\ab104213\Desktop\uaeaeae.png">
            <a:extLst>
              <a:ext uri="{FF2B5EF4-FFF2-40B4-BE49-F238E27FC236}">
                <a16:creationId xmlns:a16="http://schemas.microsoft.com/office/drawing/2014/main" id="{413BBC36-E9DB-495B-0BC2-C58AA48B9C92}"/>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35B434D0-C90C-5478-F9BF-25FAB2796BC0}"/>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2835577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69</a:t>
            </a:fld>
            <a:endParaRPr lang="tr-TR" dirty="0"/>
          </a:p>
        </p:txBody>
      </p:sp>
      <p:sp>
        <p:nvSpPr>
          <p:cNvPr id="4" name="Rectangle 1"/>
          <p:cNvSpPr>
            <a:spLocks noChangeArrowheads="1"/>
          </p:cNvSpPr>
          <p:nvPr/>
        </p:nvSpPr>
        <p:spPr bwMode="auto">
          <a:xfrm>
            <a:off x="1340826" y="3385304"/>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18</a:t>
            </a:r>
          </a:p>
        </p:txBody>
      </p:sp>
      <p:sp>
        <p:nvSpPr>
          <p:cNvPr id="6" name="Metin kutusu 5"/>
          <p:cNvSpPr txBox="1"/>
          <p:nvPr/>
        </p:nvSpPr>
        <p:spPr>
          <a:xfrm>
            <a:off x="1406769" y="1600200"/>
            <a:ext cx="9504485" cy="1785104"/>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 tarafça, İstanbul 5.Asliye Hukuk Mahkemesince verilen ilama dayalı olarak başlatılan icra takibi aşamasında, borçlunun ;</a:t>
            </a:r>
          </a:p>
          <a:p>
            <a:r>
              <a:rPr lang="tr-TR" sz="2200" dirty="0">
                <a:latin typeface="Times New Roman" panose="02020603050405020304" pitchFamily="18" charset="0"/>
                <a:cs typeface="Times New Roman" panose="02020603050405020304" pitchFamily="18" charset="0"/>
              </a:rPr>
              <a:t>	a) Takipten önce vefat ettiği,</a:t>
            </a:r>
          </a:p>
          <a:p>
            <a:pPr algn="just"/>
            <a:r>
              <a:rPr lang="tr-TR" sz="2200" dirty="0">
                <a:latin typeface="Times New Roman" panose="02020603050405020304" pitchFamily="18" charset="0"/>
                <a:cs typeface="Times New Roman" panose="02020603050405020304" pitchFamily="18" charset="0"/>
              </a:rPr>
              <a:t>	b) Takipten sonra, dosya kesinleşmeden önce / kesinleştikten sonra vefat ettiği tespit edilirse, ne yapılmalıdır?	</a:t>
            </a:r>
          </a:p>
        </p:txBody>
      </p:sp>
      <p:pic>
        <p:nvPicPr>
          <p:cNvPr id="7" name="Picture 2" descr="C:\Users\ab104213\Desktop\uaeaeae.png">
            <a:extLst>
              <a:ext uri="{FF2B5EF4-FFF2-40B4-BE49-F238E27FC236}">
                <a16:creationId xmlns:a16="http://schemas.microsoft.com/office/drawing/2014/main" id="{973790BB-32E7-B646-1BBA-2EAA0849BBCB}"/>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3ED8CF04-3678-4AC5-2E50-642951BB6B34}"/>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88084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a:t>
            </a:fld>
            <a:endParaRPr lang="tr-TR" dirty="0"/>
          </a:p>
        </p:txBody>
      </p:sp>
      <p:graphicFrame>
        <p:nvGraphicFramePr>
          <p:cNvPr id="3" name="Diyagram 2"/>
          <p:cNvGraphicFramePr/>
          <p:nvPr>
            <p:extLst>
              <p:ext uri="{D42A27DB-BD31-4B8C-83A1-F6EECF244321}">
                <p14:modId xmlns:p14="http://schemas.microsoft.com/office/powerpoint/2010/main" val="512214360"/>
              </p:ext>
            </p:extLst>
          </p:nvPr>
        </p:nvGraphicFramePr>
        <p:xfrm>
          <a:off x="1199456" y="620688"/>
          <a:ext cx="100811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254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70</a:t>
            </a:fld>
            <a:endParaRPr lang="tr-TR" dirty="0"/>
          </a:p>
        </p:txBody>
      </p:sp>
      <p:sp>
        <p:nvSpPr>
          <p:cNvPr id="4" name="Rectangle 1"/>
          <p:cNvSpPr>
            <a:spLocks noChangeArrowheads="1"/>
          </p:cNvSpPr>
          <p:nvPr/>
        </p:nvSpPr>
        <p:spPr bwMode="auto">
          <a:xfrm>
            <a:off x="1283676" y="2644839"/>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19</a:t>
            </a:r>
          </a:p>
        </p:txBody>
      </p:sp>
      <p:sp>
        <p:nvSpPr>
          <p:cNvPr id="6" name="Metin kutusu 5"/>
          <p:cNvSpPr txBox="1"/>
          <p:nvPr/>
        </p:nvSpPr>
        <p:spPr>
          <a:xfrm>
            <a:off x="1424354" y="1688123"/>
            <a:ext cx="9355015" cy="369332"/>
          </a:xfrm>
          <a:prstGeom prst="rect">
            <a:avLst/>
          </a:prstGeom>
          <a:noFill/>
        </p:spPr>
        <p:txBody>
          <a:bodyPr wrap="square" rtlCol="0">
            <a:spAutoFit/>
          </a:bodyPr>
          <a:lstStyle/>
          <a:p>
            <a:r>
              <a:rPr lang="tr-TR" dirty="0"/>
              <a:t>	</a:t>
            </a:r>
          </a:p>
        </p:txBody>
      </p:sp>
      <p:sp>
        <p:nvSpPr>
          <p:cNvPr id="7" name="Metin kutusu 6"/>
          <p:cNvSpPr txBox="1"/>
          <p:nvPr/>
        </p:nvSpPr>
        <p:spPr>
          <a:xfrm>
            <a:off x="1406769" y="1600200"/>
            <a:ext cx="9504485" cy="1107996"/>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 tarafça sunulan, takibe dayanak belge damga vergisine bağlı, damga vergisi alınması gerektiren bir sözleşme olması halinde, ne yapılmalıdır?</a:t>
            </a:r>
          </a:p>
          <a:p>
            <a:pPr algn="just"/>
            <a:endParaRPr lang="tr-TR" sz="2200" dirty="0">
              <a:latin typeface="Times New Roman" panose="02020603050405020304" pitchFamily="18" charset="0"/>
              <a:cs typeface="Times New Roman" panose="02020603050405020304" pitchFamily="18" charset="0"/>
            </a:endParaRPr>
          </a:p>
        </p:txBody>
      </p:sp>
      <p:pic>
        <p:nvPicPr>
          <p:cNvPr id="8" name="Picture 2" descr="C:\Users\ab104213\Desktop\uaeaeae.png">
            <a:extLst>
              <a:ext uri="{FF2B5EF4-FFF2-40B4-BE49-F238E27FC236}">
                <a16:creationId xmlns:a16="http://schemas.microsoft.com/office/drawing/2014/main" id="{013A7060-9825-8518-5F6A-1E46C51FFD90}"/>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9" name="Metin kutusu 8">
            <a:extLst>
              <a:ext uri="{FF2B5EF4-FFF2-40B4-BE49-F238E27FC236}">
                <a16:creationId xmlns:a16="http://schemas.microsoft.com/office/drawing/2014/main" id="{B7E9BC6D-E212-5F60-541D-91F05AEC95E7}"/>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931051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71</a:t>
            </a:fld>
            <a:endParaRPr lang="tr-TR" dirty="0"/>
          </a:p>
        </p:txBody>
      </p:sp>
      <p:sp>
        <p:nvSpPr>
          <p:cNvPr id="4" name="Rectangle 1"/>
          <p:cNvSpPr>
            <a:spLocks noChangeArrowheads="1"/>
          </p:cNvSpPr>
          <p:nvPr/>
        </p:nvSpPr>
        <p:spPr bwMode="auto">
          <a:xfrm>
            <a:off x="1397976" y="2596550"/>
            <a:ext cx="9636369"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eaLnBrk="0" fontAlgn="base" hangingPunct="0">
              <a:spcBef>
                <a:spcPct val="0"/>
              </a:spcBef>
              <a:spcAft>
                <a:spcPct val="0"/>
              </a:spcAft>
            </a:pPr>
            <a:r>
              <a:rPr lang="tr-TR" sz="2200" b="1" dirty="0">
                <a:latin typeface="Times New Roman" pitchFamily="18" charset="0"/>
                <a:ea typeface="Times New Roman" pitchFamily="18" charset="0"/>
                <a:cs typeface="Times New Roman" pitchFamily="18" charset="0"/>
              </a:rPr>
              <a:t>Yukarıda olayla ilgili İcra Müdür, Müdür Yardımcısı, İcra Katibinin yapması gereken iş ve işlemleri açıklayınız;</a:t>
            </a:r>
          </a:p>
          <a:p>
            <a:pPr indent="449263" algn="just" eaLnBrk="0" fontAlgn="base" hangingPunct="0">
              <a:spcBef>
                <a:spcPct val="0"/>
              </a:spcBef>
              <a:spcAft>
                <a:spcPct val="0"/>
              </a:spcAft>
            </a:pPr>
            <a:endParaRPr lang="tr-TR" sz="2200" b="1" dirty="0">
              <a:latin typeface="Times New Roman" pitchFamily="18" charset="0"/>
              <a:cs typeface="Times New Roman" pitchFamily="18" charset="0"/>
            </a:endParaRPr>
          </a:p>
        </p:txBody>
      </p:sp>
      <p:sp>
        <p:nvSpPr>
          <p:cNvPr id="5" name="Metin kutusu 4"/>
          <p:cNvSpPr txBox="1"/>
          <p:nvPr/>
        </p:nvSpPr>
        <p:spPr>
          <a:xfrm>
            <a:off x="1274885" y="855683"/>
            <a:ext cx="2136531" cy="461665"/>
          </a:xfrm>
          <a:prstGeom prst="rect">
            <a:avLst/>
          </a:prstGeom>
          <a:noFill/>
        </p:spPr>
        <p:txBody>
          <a:bodyPr wrap="square" rtlCol="0">
            <a:spAutoFit/>
          </a:bodyPr>
          <a:lstStyle/>
          <a:p>
            <a:r>
              <a:rPr lang="tr-TR" sz="2400" b="1" dirty="0">
                <a:solidFill>
                  <a:srgbClr val="FF0000"/>
                </a:solidFill>
                <a:latin typeface="Times New Roman" panose="02020603050405020304" pitchFamily="18" charset="0"/>
                <a:cs typeface="Times New Roman" panose="02020603050405020304" pitchFamily="18" charset="0"/>
              </a:rPr>
              <a:t>OLAY 20</a:t>
            </a:r>
          </a:p>
        </p:txBody>
      </p:sp>
      <p:sp>
        <p:nvSpPr>
          <p:cNvPr id="6" name="Metin kutusu 5"/>
          <p:cNvSpPr txBox="1"/>
          <p:nvPr/>
        </p:nvSpPr>
        <p:spPr>
          <a:xfrm>
            <a:off x="1274884" y="1827109"/>
            <a:ext cx="9636369" cy="769441"/>
          </a:xfrm>
          <a:prstGeom prst="rect">
            <a:avLst/>
          </a:prstGeom>
          <a:noFill/>
        </p:spPr>
        <p:txBody>
          <a:bodyPr wrap="square" rtlCol="0">
            <a:spAutoFit/>
          </a:bodyPr>
          <a:lstStyle/>
          <a:p>
            <a:pPr algn="just"/>
            <a:r>
              <a:rPr lang="tr-TR" sz="2200" dirty="0">
                <a:latin typeface="Times New Roman" panose="02020603050405020304" pitchFamily="18" charset="0"/>
                <a:cs typeface="Times New Roman" panose="02020603050405020304" pitchFamily="18" charset="0"/>
              </a:rPr>
              <a:t>	Alacaklısı yabancı ülke vatandaşı olan takip talebi sunularak, ödeme emri / icra emri gönderilmesi istenildi.</a:t>
            </a:r>
          </a:p>
        </p:txBody>
      </p:sp>
      <p:pic>
        <p:nvPicPr>
          <p:cNvPr id="7" name="Picture 2" descr="C:\Users\ab104213\Desktop\uaeaeae.png">
            <a:extLst>
              <a:ext uri="{FF2B5EF4-FFF2-40B4-BE49-F238E27FC236}">
                <a16:creationId xmlns:a16="http://schemas.microsoft.com/office/drawing/2014/main" id="{768D5D12-9473-B5A5-8D46-00E9AF42A8AE}"/>
              </a:ext>
            </a:extLst>
          </p:cNvPr>
          <p:cNvPicPr>
            <a:picLocks noChangeAspect="1" noChangeArrowheads="1"/>
          </p:cNvPicPr>
          <p:nvPr/>
        </p:nvPicPr>
        <p:blipFill>
          <a:blip r:embed="rId2"/>
          <a:srcRect/>
          <a:stretch>
            <a:fillRect/>
          </a:stretch>
        </p:blipFill>
        <p:spPr bwMode="auto">
          <a:xfrm>
            <a:off x="4315284" y="4294225"/>
            <a:ext cx="2413771" cy="1688180"/>
          </a:xfrm>
          <a:prstGeom prst="rect">
            <a:avLst/>
          </a:prstGeom>
          <a:ln>
            <a:noFill/>
          </a:ln>
          <a:effectLst>
            <a:softEdge rad="112500"/>
          </a:effectLst>
        </p:spPr>
      </p:pic>
      <p:sp>
        <p:nvSpPr>
          <p:cNvPr id="8" name="Metin kutusu 7">
            <a:extLst>
              <a:ext uri="{FF2B5EF4-FFF2-40B4-BE49-F238E27FC236}">
                <a16:creationId xmlns:a16="http://schemas.microsoft.com/office/drawing/2014/main" id="{BF8AA1B9-79DB-8A90-EF08-780F6D730B96}"/>
              </a:ext>
            </a:extLst>
          </p:cNvPr>
          <p:cNvSpPr txBox="1"/>
          <p:nvPr/>
        </p:nvSpPr>
        <p:spPr>
          <a:xfrm>
            <a:off x="253525" y="6188322"/>
            <a:ext cx="10587389" cy="369332"/>
          </a:xfrm>
          <a:prstGeom prst="rect">
            <a:avLst/>
          </a:prstGeom>
          <a:noFill/>
        </p:spPr>
        <p:txBody>
          <a:bodyPr wrap="square" rtlCol="0">
            <a:spAutoFit/>
          </a:bodyPr>
          <a:lstStyle/>
          <a:p>
            <a:r>
              <a:rPr lang="tr-TR" b="1" dirty="0">
                <a:solidFill>
                  <a:schemeClr val="tx2"/>
                </a:solidFill>
              </a:rPr>
              <a:t>Bölüm 8 : Örnek Olaylar</a:t>
            </a:r>
          </a:p>
        </p:txBody>
      </p:sp>
    </p:spTree>
    <p:extLst>
      <p:ext uri="{BB962C8B-B14F-4D97-AF65-F5344CB8AC3E}">
        <p14:creationId xmlns:p14="http://schemas.microsoft.com/office/powerpoint/2010/main" val="381867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72</a:t>
            </a:fld>
            <a:endParaRPr lang="tr-TR" dirty="0"/>
          </a:p>
        </p:txBody>
      </p:sp>
      <p:sp>
        <p:nvSpPr>
          <p:cNvPr id="3" name="3 Dikdörtgen"/>
          <p:cNvSpPr/>
          <p:nvPr/>
        </p:nvSpPr>
        <p:spPr>
          <a:xfrm>
            <a:off x="1952596" y="1571612"/>
            <a:ext cx="8143932" cy="3970318"/>
          </a:xfrm>
          <a:prstGeom prst="rect">
            <a:avLst/>
          </a:prstGeom>
        </p:spPr>
        <p:txBody>
          <a:bodyPr wrap="square">
            <a:spAutoFit/>
          </a:bodyPr>
          <a:lstStyle/>
          <a:p>
            <a:pPr algn="ctr"/>
            <a:r>
              <a:rPr lang="tr-TR" sz="3600" b="1" dirty="0">
                <a:solidFill>
                  <a:schemeClr val="accent1">
                    <a:lumMod val="75000"/>
                  </a:schemeClr>
                </a:solidFill>
                <a:latin typeface="Times New Roman" pitchFamily="18" charset="0"/>
                <a:cs typeface="Times New Roman" pitchFamily="18" charset="0"/>
              </a:rPr>
              <a:t>Her şeyin en büyüğü iki şeydir:</a:t>
            </a:r>
          </a:p>
          <a:p>
            <a:pPr algn="ctr"/>
            <a:r>
              <a:rPr lang="tr-TR" sz="3600" b="1" dirty="0">
                <a:solidFill>
                  <a:schemeClr val="accent1">
                    <a:lumMod val="75000"/>
                  </a:schemeClr>
                </a:solidFill>
                <a:latin typeface="Times New Roman" pitchFamily="18" charset="0"/>
                <a:cs typeface="Times New Roman" pitchFamily="18" charset="0"/>
              </a:rPr>
              <a:t>İlim ve Hoşgörü</a:t>
            </a:r>
          </a:p>
          <a:p>
            <a:pPr algn="ctr"/>
            <a:endParaRPr lang="tr-TR" sz="3600" b="1" dirty="0">
              <a:solidFill>
                <a:schemeClr val="accent1">
                  <a:lumMod val="75000"/>
                </a:schemeClr>
              </a:solidFill>
              <a:latin typeface="Times New Roman" pitchFamily="18" charset="0"/>
              <a:cs typeface="Times New Roman" pitchFamily="18" charset="0"/>
            </a:endParaRPr>
          </a:p>
          <a:p>
            <a:pPr algn="ctr"/>
            <a:r>
              <a:rPr lang="tr-TR" sz="3600" b="1" dirty="0" err="1">
                <a:solidFill>
                  <a:schemeClr val="accent1">
                    <a:lumMod val="75000"/>
                  </a:schemeClr>
                </a:solidFill>
                <a:latin typeface="Times New Roman" pitchFamily="18" charset="0"/>
                <a:cs typeface="Times New Roman" pitchFamily="18" charset="0"/>
              </a:rPr>
              <a:t>Tha</a:t>
            </a:r>
            <a:r>
              <a:rPr lang="tr-TR" sz="3600" b="1" dirty="0">
                <a:solidFill>
                  <a:schemeClr val="accent1">
                    <a:lumMod val="75000"/>
                  </a:schemeClr>
                </a:solidFill>
                <a:latin typeface="Times New Roman" pitchFamily="18" charset="0"/>
                <a:cs typeface="Times New Roman" pitchFamily="18" charset="0"/>
              </a:rPr>
              <a:t> </a:t>
            </a:r>
            <a:r>
              <a:rPr lang="tr-TR" sz="3600" b="1" dirty="0" err="1">
                <a:solidFill>
                  <a:schemeClr val="accent1">
                    <a:lumMod val="75000"/>
                  </a:schemeClr>
                </a:solidFill>
                <a:latin typeface="Times New Roman" pitchFamily="18" charset="0"/>
                <a:cs typeface="Times New Roman" pitchFamily="18" charset="0"/>
              </a:rPr>
              <a:t>great</a:t>
            </a:r>
            <a:r>
              <a:rPr lang="tr-TR" sz="3600" b="1" dirty="0">
                <a:solidFill>
                  <a:schemeClr val="accent1">
                    <a:lumMod val="75000"/>
                  </a:schemeClr>
                </a:solidFill>
                <a:latin typeface="Times New Roman" pitchFamily="18" charset="0"/>
                <a:cs typeface="Times New Roman" pitchFamily="18" charset="0"/>
              </a:rPr>
              <a:t> of </a:t>
            </a:r>
            <a:r>
              <a:rPr lang="tr-TR" sz="3600" b="1" dirty="0" err="1">
                <a:solidFill>
                  <a:schemeClr val="accent1">
                    <a:lumMod val="75000"/>
                  </a:schemeClr>
                </a:solidFill>
                <a:latin typeface="Times New Roman" pitchFamily="18" charset="0"/>
                <a:cs typeface="Times New Roman" pitchFamily="18" charset="0"/>
              </a:rPr>
              <a:t>all</a:t>
            </a:r>
            <a:r>
              <a:rPr lang="tr-TR" sz="3600" b="1" dirty="0">
                <a:solidFill>
                  <a:schemeClr val="accent1">
                    <a:lumMod val="75000"/>
                  </a:schemeClr>
                </a:solidFill>
                <a:latin typeface="Times New Roman" pitchFamily="18" charset="0"/>
                <a:cs typeface="Times New Roman" pitchFamily="18" charset="0"/>
              </a:rPr>
              <a:t> is </a:t>
            </a:r>
            <a:r>
              <a:rPr lang="tr-TR" sz="3600" b="1" dirty="0" err="1">
                <a:solidFill>
                  <a:schemeClr val="accent1">
                    <a:lumMod val="75000"/>
                  </a:schemeClr>
                </a:solidFill>
                <a:latin typeface="Times New Roman" pitchFamily="18" charset="0"/>
                <a:cs typeface="Times New Roman" pitchFamily="18" charset="0"/>
              </a:rPr>
              <a:t>two</a:t>
            </a:r>
            <a:r>
              <a:rPr lang="tr-TR" sz="3600" b="1" dirty="0">
                <a:solidFill>
                  <a:schemeClr val="accent1">
                    <a:lumMod val="75000"/>
                  </a:schemeClr>
                </a:solidFill>
                <a:latin typeface="Times New Roman" pitchFamily="18" charset="0"/>
                <a:cs typeface="Times New Roman" pitchFamily="18" charset="0"/>
              </a:rPr>
              <a:t>:</a:t>
            </a:r>
          </a:p>
          <a:p>
            <a:pPr algn="ctr"/>
            <a:r>
              <a:rPr lang="tr-TR" sz="3600" b="1" dirty="0" err="1">
                <a:solidFill>
                  <a:schemeClr val="accent1">
                    <a:lumMod val="75000"/>
                  </a:schemeClr>
                </a:solidFill>
                <a:latin typeface="Times New Roman" pitchFamily="18" charset="0"/>
                <a:cs typeface="Times New Roman" pitchFamily="18" charset="0"/>
              </a:rPr>
              <a:t>Wisdom</a:t>
            </a:r>
            <a:r>
              <a:rPr lang="tr-TR" sz="3600" b="1" dirty="0">
                <a:solidFill>
                  <a:schemeClr val="accent1">
                    <a:lumMod val="75000"/>
                  </a:schemeClr>
                </a:solidFill>
                <a:latin typeface="Times New Roman" pitchFamily="18" charset="0"/>
                <a:cs typeface="Times New Roman" pitchFamily="18" charset="0"/>
              </a:rPr>
              <a:t> </a:t>
            </a:r>
            <a:r>
              <a:rPr lang="tr-TR" sz="3600" b="1" dirty="0" err="1">
                <a:solidFill>
                  <a:schemeClr val="accent1">
                    <a:lumMod val="75000"/>
                  </a:schemeClr>
                </a:solidFill>
                <a:latin typeface="Times New Roman" pitchFamily="18" charset="0"/>
                <a:cs typeface="Times New Roman" pitchFamily="18" charset="0"/>
              </a:rPr>
              <a:t>and</a:t>
            </a:r>
            <a:r>
              <a:rPr lang="tr-TR" sz="3600" b="1" dirty="0">
                <a:solidFill>
                  <a:schemeClr val="accent1">
                    <a:lumMod val="75000"/>
                  </a:schemeClr>
                </a:solidFill>
                <a:latin typeface="Times New Roman" pitchFamily="18" charset="0"/>
                <a:cs typeface="Times New Roman" pitchFamily="18" charset="0"/>
              </a:rPr>
              <a:t> </a:t>
            </a:r>
            <a:r>
              <a:rPr lang="tr-TR" sz="3600" b="1" dirty="0" err="1">
                <a:solidFill>
                  <a:schemeClr val="accent1">
                    <a:lumMod val="75000"/>
                  </a:schemeClr>
                </a:solidFill>
                <a:latin typeface="Times New Roman" pitchFamily="18" charset="0"/>
                <a:cs typeface="Times New Roman" pitchFamily="18" charset="0"/>
              </a:rPr>
              <a:t>tolarance</a:t>
            </a:r>
            <a:r>
              <a:rPr lang="tr-TR" sz="3600" b="1" dirty="0">
                <a:solidFill>
                  <a:schemeClr val="accent1">
                    <a:lumMod val="75000"/>
                  </a:schemeClr>
                </a:solidFill>
                <a:latin typeface="Times New Roman" pitchFamily="18" charset="0"/>
                <a:cs typeface="Times New Roman" pitchFamily="18" charset="0"/>
              </a:rPr>
              <a:t>.</a:t>
            </a:r>
          </a:p>
          <a:p>
            <a:pPr algn="ctr"/>
            <a:endParaRPr lang="tr-TR" sz="3600" b="1" dirty="0">
              <a:solidFill>
                <a:schemeClr val="accent1">
                  <a:lumMod val="75000"/>
                </a:schemeClr>
              </a:solidFill>
              <a:latin typeface="Times New Roman" pitchFamily="18" charset="0"/>
              <a:cs typeface="Times New Roman" pitchFamily="18" charset="0"/>
            </a:endParaRPr>
          </a:p>
          <a:p>
            <a:pPr algn="ctr"/>
            <a:r>
              <a:rPr lang="tr-TR" sz="3600" b="1" dirty="0">
                <a:solidFill>
                  <a:schemeClr val="accent1">
                    <a:lumMod val="75000"/>
                  </a:schemeClr>
                </a:solidFill>
                <a:latin typeface="Times New Roman" pitchFamily="18" charset="0"/>
                <a:cs typeface="Times New Roman" pitchFamily="18" charset="0"/>
              </a:rPr>
              <a:t>		                      Şems-i </a:t>
            </a:r>
            <a:r>
              <a:rPr lang="tr-TR" sz="3600" b="1" dirty="0" err="1">
                <a:solidFill>
                  <a:schemeClr val="accent1">
                    <a:lumMod val="75000"/>
                  </a:schemeClr>
                </a:solidFill>
                <a:latin typeface="Times New Roman" pitchFamily="18" charset="0"/>
                <a:cs typeface="Times New Roman" pitchFamily="18" charset="0"/>
              </a:rPr>
              <a:t>Tebrizi</a:t>
            </a:r>
            <a:endParaRPr lang="tr-TR" sz="3600" b="1" dirty="0">
              <a:solidFill>
                <a:schemeClr val="accent1">
                  <a:lumMod val="75000"/>
                </a:schemeClr>
              </a:solidFill>
            </a:endParaRPr>
          </a:p>
        </p:txBody>
      </p:sp>
    </p:spTree>
    <p:extLst>
      <p:ext uri="{BB962C8B-B14F-4D97-AF65-F5344CB8AC3E}">
        <p14:creationId xmlns:p14="http://schemas.microsoft.com/office/powerpoint/2010/main" val="3520442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73</a:t>
            </a:fld>
            <a:endParaRPr lang="tr-TR" dirty="0"/>
          </a:p>
        </p:txBody>
      </p:sp>
      <p:sp>
        <p:nvSpPr>
          <p:cNvPr id="3" name="3 Dikdörtgen"/>
          <p:cNvSpPr/>
          <p:nvPr/>
        </p:nvSpPr>
        <p:spPr>
          <a:xfrm>
            <a:off x="2052610" y="1208014"/>
            <a:ext cx="7643866" cy="3323987"/>
          </a:xfrm>
          <a:prstGeom prst="rect">
            <a:avLst/>
          </a:prstGeom>
        </p:spPr>
        <p:txBody>
          <a:bodyPr wrap="square">
            <a:spAutoFit/>
          </a:bodyPr>
          <a:lstStyle/>
          <a:p>
            <a:pPr algn="just"/>
            <a:r>
              <a:rPr lang="tr-TR" b="1" dirty="0"/>
              <a:t> </a:t>
            </a:r>
          </a:p>
          <a:p>
            <a:pPr algn="just"/>
            <a:endParaRPr lang="tr-TR" sz="3200" b="1" dirty="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just"/>
            <a:endParaRPr lang="tr-TR" sz="3200" b="1" dirty="0">
              <a:ln w="1905"/>
              <a:solidFill>
                <a:schemeClr val="accent6">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pPr algn="just"/>
            <a:r>
              <a:rPr lang="tr-TR" sz="3200" b="1" i="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Eğer sevdiğin işi yaparsan, hayatın boyunca bir kez bile çalışmış olmazsın.</a:t>
            </a:r>
          </a:p>
          <a:p>
            <a:endParaRPr lang="tr-TR" sz="3200" b="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a:p>
            <a:r>
              <a:rPr lang="tr-TR" sz="3200" b="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						</a:t>
            </a:r>
            <a:r>
              <a:rPr lang="tr-TR" sz="3200" b="1" i="1" dirty="0" err="1">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rPr>
              <a:t>Konfiçyus</a:t>
            </a:r>
            <a:endParaRPr lang="tr-TR" sz="3200" b="1" i="1" dirty="0">
              <a:ln w="1905"/>
              <a:solidFill>
                <a:schemeClr val="accent1">
                  <a:lumMod val="75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12710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5DC1CFA-F1E0-05E2-21E6-10454C83EF67}"/>
              </a:ext>
            </a:extLst>
          </p:cNvPr>
          <p:cNvSpPr>
            <a:spLocks noGrp="1"/>
          </p:cNvSpPr>
          <p:nvPr>
            <p:ph type="sldNum" sz="quarter" idx="12"/>
          </p:nvPr>
        </p:nvSpPr>
        <p:spPr/>
        <p:txBody>
          <a:bodyPr/>
          <a:lstStyle/>
          <a:p>
            <a:fld id="{E1AD279B-308D-4E64-97F1-B815CF0165D6}" type="slidenum">
              <a:rPr lang="tr-TR" smtClean="0"/>
              <a:pPr/>
              <a:t>74</a:t>
            </a:fld>
            <a:endParaRPr lang="tr-TR" dirty="0"/>
          </a:p>
        </p:txBody>
      </p:sp>
      <p:graphicFrame>
        <p:nvGraphicFramePr>
          <p:cNvPr id="8" name="Diyagram 7">
            <a:extLst>
              <a:ext uri="{FF2B5EF4-FFF2-40B4-BE49-F238E27FC236}">
                <a16:creationId xmlns:a16="http://schemas.microsoft.com/office/drawing/2014/main" id="{31AF03CE-7D4B-ACBC-22E5-6BA57571C978}"/>
              </a:ext>
            </a:extLst>
          </p:cNvPr>
          <p:cNvGraphicFramePr/>
          <p:nvPr>
            <p:extLst>
              <p:ext uri="{D42A27DB-BD31-4B8C-83A1-F6EECF244321}">
                <p14:modId xmlns:p14="http://schemas.microsoft.com/office/powerpoint/2010/main" val="106628266"/>
              </p:ext>
            </p:extLst>
          </p:nvPr>
        </p:nvGraphicFramePr>
        <p:xfrm>
          <a:off x="507850" y="876300"/>
          <a:ext cx="10884049" cy="65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ikdörtgen 11">
            <a:extLst>
              <a:ext uri="{FF2B5EF4-FFF2-40B4-BE49-F238E27FC236}">
                <a16:creationId xmlns:a16="http://schemas.microsoft.com/office/drawing/2014/main" id="{544EA08E-B5B7-EFD0-0FCE-6D27972E3CEA}"/>
              </a:ext>
            </a:extLst>
          </p:cNvPr>
          <p:cNvSpPr/>
          <p:nvPr/>
        </p:nvSpPr>
        <p:spPr>
          <a:xfrm>
            <a:off x="1266825" y="5915025"/>
            <a:ext cx="9696450" cy="5200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r-TR" b="1" dirty="0"/>
              <a:t>KATKILARDAN DOLAYI TEŞEKKÜR EDERİZ</a:t>
            </a:r>
          </a:p>
        </p:txBody>
      </p:sp>
      <p:sp>
        <p:nvSpPr>
          <p:cNvPr id="13" name="Metin kutusu 12">
            <a:extLst>
              <a:ext uri="{FF2B5EF4-FFF2-40B4-BE49-F238E27FC236}">
                <a16:creationId xmlns:a16="http://schemas.microsoft.com/office/drawing/2014/main" id="{27BE6A06-943F-FA62-934B-F2EDF4DA03A9}"/>
              </a:ext>
            </a:extLst>
          </p:cNvPr>
          <p:cNvSpPr txBox="1"/>
          <p:nvPr/>
        </p:nvSpPr>
        <p:spPr>
          <a:xfrm>
            <a:off x="4238625" y="1533526"/>
            <a:ext cx="4619625" cy="3970318"/>
          </a:xfrm>
          <a:prstGeom prst="rect">
            <a:avLst/>
          </a:prstGeom>
          <a:noFill/>
        </p:spPr>
        <p:txBody>
          <a:bodyPr wrap="square" rtlCol="0">
            <a:spAutoFit/>
          </a:bodyPr>
          <a:lstStyle/>
          <a:p>
            <a:pPr marL="342900" indent="-342900">
              <a:buFont typeface="+mj-lt"/>
              <a:buAutoNum type="arabicPeriod"/>
            </a:pPr>
            <a:r>
              <a:rPr lang="tr-TR" dirty="0" smtClean="0"/>
              <a:t>Ahmet </a:t>
            </a:r>
            <a:r>
              <a:rPr lang="tr-TR" dirty="0"/>
              <a:t>ERBİL</a:t>
            </a:r>
          </a:p>
          <a:p>
            <a:pPr marL="342900" indent="-342900">
              <a:buFont typeface="+mj-lt"/>
              <a:buAutoNum type="arabicPeriod"/>
            </a:pPr>
            <a:r>
              <a:rPr lang="tr-TR" dirty="0"/>
              <a:t>Aydın ERYAŞAR</a:t>
            </a:r>
          </a:p>
          <a:p>
            <a:pPr marL="342900" indent="-342900">
              <a:buFont typeface="+mj-lt"/>
              <a:buAutoNum type="arabicPeriod"/>
            </a:pPr>
            <a:r>
              <a:rPr lang="tr-TR" dirty="0"/>
              <a:t>Barış TEKİN</a:t>
            </a:r>
          </a:p>
          <a:p>
            <a:pPr marL="342900" indent="-342900">
              <a:buFont typeface="+mj-lt"/>
              <a:buAutoNum type="arabicPeriod"/>
            </a:pPr>
            <a:r>
              <a:rPr lang="tr-TR" dirty="0"/>
              <a:t>Duran KAYA</a:t>
            </a:r>
          </a:p>
          <a:p>
            <a:pPr marL="342900" indent="-342900">
              <a:buFont typeface="+mj-lt"/>
              <a:buAutoNum type="arabicPeriod"/>
            </a:pPr>
            <a:r>
              <a:rPr lang="tr-TR" dirty="0"/>
              <a:t>Elif AĞLAMAZ UZUNBOY</a:t>
            </a:r>
          </a:p>
          <a:p>
            <a:pPr marL="342900" indent="-342900">
              <a:buFont typeface="+mj-lt"/>
              <a:buAutoNum type="arabicPeriod"/>
            </a:pPr>
            <a:r>
              <a:rPr lang="tr-TR" dirty="0"/>
              <a:t>Faruk ÇOLAK</a:t>
            </a:r>
          </a:p>
          <a:p>
            <a:pPr marL="342900" indent="-342900">
              <a:buFont typeface="+mj-lt"/>
              <a:buAutoNum type="arabicPeriod"/>
            </a:pPr>
            <a:r>
              <a:rPr lang="tr-TR" dirty="0"/>
              <a:t>Ferhat CEVİZCİ</a:t>
            </a:r>
          </a:p>
          <a:p>
            <a:pPr marL="342900" indent="-342900">
              <a:buFont typeface="+mj-lt"/>
              <a:buAutoNum type="arabicPeriod"/>
            </a:pPr>
            <a:r>
              <a:rPr lang="tr-TR" dirty="0"/>
              <a:t>Kamer KOÇER</a:t>
            </a:r>
          </a:p>
          <a:p>
            <a:pPr marL="342900" indent="-342900">
              <a:buFont typeface="+mj-lt"/>
              <a:buAutoNum type="arabicPeriod"/>
            </a:pPr>
            <a:r>
              <a:rPr lang="tr-TR" dirty="0"/>
              <a:t>Murat GÜLER</a:t>
            </a:r>
          </a:p>
          <a:p>
            <a:pPr marL="342900" indent="-342900">
              <a:buFont typeface="+mj-lt"/>
              <a:buAutoNum type="arabicPeriod"/>
            </a:pPr>
            <a:r>
              <a:rPr lang="tr-TR" dirty="0"/>
              <a:t>Ömer ŞAHİN</a:t>
            </a:r>
          </a:p>
          <a:p>
            <a:pPr marL="342900" indent="-342900">
              <a:buFont typeface="+mj-lt"/>
              <a:buAutoNum type="arabicPeriod"/>
            </a:pPr>
            <a:r>
              <a:rPr lang="tr-TR" dirty="0"/>
              <a:t>Salih ÖZÇELİK</a:t>
            </a:r>
          </a:p>
          <a:p>
            <a:pPr marL="342900" indent="-342900">
              <a:buFont typeface="+mj-lt"/>
              <a:buAutoNum type="arabicPeriod"/>
            </a:pPr>
            <a:r>
              <a:rPr lang="tr-TR" dirty="0"/>
              <a:t>Savaş ŞEN</a:t>
            </a:r>
          </a:p>
          <a:p>
            <a:pPr marL="342900" indent="-342900">
              <a:buFont typeface="+mj-lt"/>
              <a:buAutoNum type="arabicPeriod"/>
            </a:pPr>
            <a:r>
              <a:rPr lang="tr-TR" dirty="0"/>
              <a:t>Suna YILMAZ</a:t>
            </a:r>
          </a:p>
          <a:p>
            <a:pPr marL="342900" indent="-342900">
              <a:buFont typeface="+mj-lt"/>
              <a:buAutoNum type="arabicPeriod"/>
            </a:pPr>
            <a:r>
              <a:rPr lang="tr-TR" dirty="0"/>
              <a:t>Murat </a:t>
            </a:r>
            <a:r>
              <a:rPr lang="tr-TR" dirty="0" err="1"/>
              <a:t>TAŞDEMİR’e</a:t>
            </a:r>
            <a:endParaRPr lang="tr-TR" dirty="0"/>
          </a:p>
        </p:txBody>
      </p:sp>
    </p:spTree>
    <p:extLst>
      <p:ext uri="{BB962C8B-B14F-4D97-AF65-F5344CB8AC3E}">
        <p14:creationId xmlns:p14="http://schemas.microsoft.com/office/powerpoint/2010/main" val="3470225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75</a:t>
            </a:fld>
            <a:endParaRPr lang="tr-TR" dirty="0"/>
          </a:p>
        </p:txBody>
      </p:sp>
      <p:sp>
        <p:nvSpPr>
          <p:cNvPr id="4" name="1 Dikdörtgen"/>
          <p:cNvSpPr/>
          <p:nvPr/>
        </p:nvSpPr>
        <p:spPr>
          <a:xfrm>
            <a:off x="3488513" y="1181085"/>
            <a:ext cx="5214974" cy="830997"/>
          </a:xfrm>
          <a:prstGeom prst="rect">
            <a:avLst/>
          </a:prstGeom>
        </p:spPr>
        <p:txBody>
          <a:bodyPr wrap="square">
            <a:spAutoFit/>
          </a:bodyPr>
          <a:lstStyle/>
          <a:p>
            <a:pPr algn="ctr"/>
            <a:r>
              <a:rPr lang="tr-TR" sz="4800" b="1" i="1" dirty="0">
                <a:solidFill>
                  <a:srgbClr val="CC0000"/>
                </a:solidFill>
                <a:latin typeface="Times New Roman" pitchFamily="18" charset="0"/>
                <a:cs typeface="Times New Roman" pitchFamily="18" charset="0"/>
              </a:rPr>
              <a:t>TEŞEKKÜRLER..</a:t>
            </a:r>
            <a:endParaRPr lang="tr-TR" sz="4800" i="1" dirty="0">
              <a:solidFill>
                <a:srgbClr val="CC0000"/>
              </a:solidFill>
              <a:latin typeface="Times New Roman" pitchFamily="18" charset="0"/>
              <a:cs typeface="Times New Roman" pitchFamily="18" charset="0"/>
            </a:endParaRPr>
          </a:p>
        </p:txBody>
      </p:sp>
      <p:pic>
        <p:nvPicPr>
          <p:cNvPr id="5" name="Picture 2" descr="C:\Users\ab104213\Desktop\RRRR.png"/>
          <p:cNvPicPr>
            <a:picLocks noChangeAspect="1" noChangeArrowheads="1"/>
          </p:cNvPicPr>
          <p:nvPr/>
        </p:nvPicPr>
        <p:blipFill>
          <a:blip r:embed="rId2"/>
          <a:srcRect/>
          <a:stretch>
            <a:fillRect/>
          </a:stretch>
        </p:blipFill>
        <p:spPr bwMode="auto">
          <a:xfrm>
            <a:off x="6024563" y="2500306"/>
            <a:ext cx="3571885" cy="3000396"/>
          </a:xfrm>
          <a:prstGeom prst="ellipse">
            <a:avLst/>
          </a:prstGeom>
          <a:ln>
            <a:noFill/>
          </a:ln>
          <a:effectLst>
            <a:softEdge rad="112500"/>
          </a:effectLst>
        </p:spPr>
      </p:pic>
    </p:spTree>
    <p:extLst>
      <p:ext uri="{BB962C8B-B14F-4D97-AF65-F5344CB8AC3E}">
        <p14:creationId xmlns:p14="http://schemas.microsoft.com/office/powerpoint/2010/main" val="315331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8</a:t>
            </a:fld>
            <a:endParaRPr lang="tr-TR" dirty="0"/>
          </a:p>
        </p:txBody>
      </p:sp>
      <p:sp>
        <p:nvSpPr>
          <p:cNvPr id="3" name="Rectangle 1"/>
          <p:cNvSpPr>
            <a:spLocks noChangeArrowheads="1"/>
          </p:cNvSpPr>
          <p:nvPr/>
        </p:nvSpPr>
        <p:spPr bwMode="auto">
          <a:xfrm>
            <a:off x="2274066" y="4767033"/>
            <a:ext cx="764386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000" b="1" dirty="0">
                <a:effectLst>
                  <a:outerShdw blurRad="38100" dist="38100" dir="2700000" algn="tl">
                    <a:srgbClr val="000000">
                      <a:alpha val="43137"/>
                    </a:srgbClr>
                  </a:outerShdw>
                </a:effectLst>
                <a:latin typeface="Times New Roman" pitchFamily="18" charset="0"/>
                <a:cs typeface="Times New Roman" pitchFamily="18" charset="0"/>
              </a:rPr>
              <a:t>İcra İflas Kanunu Yönetmeliği </a:t>
            </a:r>
            <a:r>
              <a:rPr lang="tr-TR" sz="2000" dirty="0">
                <a:latin typeface="Times New Roman" pitchFamily="18" charset="0"/>
                <a:cs typeface="Times New Roman" pitchFamily="18" charset="0"/>
              </a:rPr>
              <a:t>gereğince alacaklı tarafından düzenlenecek takip talebi, yazılı, sözlü veya elektronik ortamda İcra Dairesine sunulur. (Örnek No:1)</a:t>
            </a:r>
          </a:p>
        </p:txBody>
      </p:sp>
      <p:sp>
        <p:nvSpPr>
          <p:cNvPr id="4" name="Rectangle 2"/>
          <p:cNvSpPr>
            <a:spLocks noChangeArrowheads="1"/>
          </p:cNvSpPr>
          <p:nvPr/>
        </p:nvSpPr>
        <p:spPr bwMode="auto">
          <a:xfrm>
            <a:off x="4571192" y="1138468"/>
            <a:ext cx="3049616"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a:r>
              <a:rPr lang="tr-TR" sz="3200" b="1" dirty="0">
                <a:solidFill>
                  <a:srgbClr val="FF0000"/>
                </a:solidFill>
                <a:latin typeface="Times New Roman" pitchFamily="18" charset="0"/>
                <a:cs typeface="Times New Roman" pitchFamily="18" charset="0"/>
              </a:rPr>
              <a:t>TAKİP TALEBİ</a:t>
            </a:r>
            <a:endParaRPr lang="tr-TR" sz="3200" dirty="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tr-TR" dirty="0">
              <a:solidFill>
                <a:srgbClr val="FF0000"/>
              </a:solidFill>
              <a:latin typeface="Times New Roman" pitchFamily="18" charset="0"/>
              <a:cs typeface="Times New Roman" pitchFamily="18" charset="0"/>
            </a:endParaRPr>
          </a:p>
        </p:txBody>
      </p:sp>
      <p:pic>
        <p:nvPicPr>
          <p:cNvPr id="7" name="Grafik 6" descr="Kalem ile birlikte grafik ve not kağıdı">
            <a:extLst>
              <a:ext uri="{FF2B5EF4-FFF2-40B4-BE49-F238E27FC236}">
                <a16:creationId xmlns:a16="http://schemas.microsoft.com/office/drawing/2014/main" id="{10557991-A3EE-D867-C353-8149A7A9CE5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81499" y="1569355"/>
            <a:ext cx="3428999" cy="3428999"/>
          </a:xfrm>
          <a:prstGeom prst="rect">
            <a:avLst/>
          </a:prstGeom>
        </p:spPr>
      </p:pic>
      <p:sp>
        <p:nvSpPr>
          <p:cNvPr id="10" name="Metin kutusu 9">
            <a:extLst>
              <a:ext uri="{FF2B5EF4-FFF2-40B4-BE49-F238E27FC236}">
                <a16:creationId xmlns:a16="http://schemas.microsoft.com/office/drawing/2014/main" id="{45B25AC7-B05D-48C6-1016-A241ED6C5292}"/>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spTree>
    <p:extLst>
      <p:ext uri="{BB962C8B-B14F-4D97-AF65-F5344CB8AC3E}">
        <p14:creationId xmlns:p14="http://schemas.microsoft.com/office/powerpoint/2010/main" val="3654692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E1AD279B-308D-4E64-97F1-B815CF0165D6}" type="slidenum">
              <a:rPr lang="tr-TR" smtClean="0"/>
              <a:pPr/>
              <a:t>9</a:t>
            </a:fld>
            <a:endParaRPr lang="tr-TR" dirty="0"/>
          </a:p>
        </p:txBody>
      </p:sp>
      <p:sp>
        <p:nvSpPr>
          <p:cNvPr id="3" name="CustomShape 1"/>
          <p:cNvSpPr/>
          <p:nvPr/>
        </p:nvSpPr>
        <p:spPr>
          <a:xfrm>
            <a:off x="1262063" y="2055234"/>
            <a:ext cx="9667874" cy="3021591"/>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 	Alacaklının icra dairesine yazılı veya sözlü ya da elektronik ortamda yapacağı bir </a:t>
            </a:r>
            <a:r>
              <a:rPr lang="tr-TR" sz="2200" b="1" strike="noStrike" spc="-1" dirty="0">
                <a:solidFill>
                  <a:srgbClr val="000000"/>
                </a:solidFill>
                <a:effectLst>
                  <a:outerShdw blurRad="38100" dist="38100" dir="2700000" algn="tl">
                    <a:srgbClr val="000000">
                      <a:alpha val="43137"/>
                    </a:srgbClr>
                  </a:outerShdw>
                </a:effectLst>
                <a:latin typeface="Times New Roman" panose="02020603050405020304" pitchFamily="18" charset="0"/>
                <a:ea typeface="DejaVu Sans"/>
                <a:cs typeface="Times New Roman" panose="02020603050405020304" pitchFamily="18" charset="0"/>
              </a:rPr>
              <a:t>takip talebi </a:t>
            </a: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ile gerçekleştirilir. (İİK m.58).</a:t>
            </a:r>
          </a:p>
          <a:p>
            <a:pPr algn="just">
              <a:lnSpc>
                <a:spcPct val="100000"/>
              </a:lnSpc>
            </a:pPr>
            <a:endParaRPr lang="tr-TR" sz="2200" b="0" strike="noStrike" spc="-1" dirty="0">
              <a:latin typeface="Times New Roman" panose="02020603050405020304" pitchFamily="18" charset="0"/>
              <a:cs typeface="Times New Roman" panose="02020603050405020304" pitchFamily="18" charset="0"/>
            </a:endParaRPr>
          </a:p>
          <a:p>
            <a:pPr algn="just">
              <a:lnSpc>
                <a:spcPct val="100000"/>
              </a:lnSpc>
            </a:pP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	Takip talebi için, </a:t>
            </a:r>
            <a:r>
              <a:rPr lang="tr-TR" sz="2200" b="1" strike="noStrike" spc="-1" dirty="0">
                <a:effectLst>
                  <a:outerShdw blurRad="38100" dist="38100" dir="2700000" algn="tl">
                    <a:srgbClr val="000000">
                      <a:alpha val="43137"/>
                    </a:srgbClr>
                  </a:outerShdw>
                </a:effectLst>
                <a:latin typeface="Times New Roman" panose="02020603050405020304" pitchFamily="18" charset="0"/>
                <a:ea typeface="DejaVu Sans"/>
                <a:cs typeface="Times New Roman" panose="02020603050405020304" pitchFamily="18" charset="0"/>
              </a:rPr>
              <a:t>İcra İflas Kanunu Yönetmeliğinde </a:t>
            </a: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gösterilen örnek 1 matbu formu doldurulur. Bu çerçevede takip talebi yazılı olarak yapılır. Alacaklı sözlü olarak takip talebinde bulunduğunda ise, icra </a:t>
            </a:r>
            <a:r>
              <a:rPr lang="tr-TR" sz="2200" spc="-1" dirty="0">
                <a:solidFill>
                  <a:srgbClr val="000000"/>
                </a:solidFill>
                <a:latin typeface="Times New Roman" panose="02020603050405020304" pitchFamily="18" charset="0"/>
                <a:ea typeface="DejaVu Sans"/>
                <a:cs typeface="Times New Roman" panose="02020603050405020304" pitchFamily="18" charset="0"/>
              </a:rPr>
              <a:t>müdürü</a:t>
            </a: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 alacaklının beyanına uygun şekilde takip talebini doldurur</a:t>
            </a:r>
            <a:r>
              <a:rPr lang="tr-TR" sz="2200" spc="-1" dirty="0">
                <a:solidFill>
                  <a:srgbClr val="000000"/>
                </a:solidFill>
                <a:latin typeface="Times New Roman" panose="02020603050405020304" pitchFamily="18" charset="0"/>
                <a:ea typeface="DejaVu Sans"/>
                <a:cs typeface="Times New Roman" panose="02020603050405020304" pitchFamily="18" charset="0"/>
              </a:rPr>
              <a:t> ve altını alacaklıya imzalatır. </a:t>
            </a:r>
            <a:r>
              <a:rPr lang="tr-TR" sz="2200" b="0" strike="noStrike" spc="-1" dirty="0">
                <a:solidFill>
                  <a:srgbClr val="000000"/>
                </a:solidFill>
                <a:latin typeface="Times New Roman" panose="02020603050405020304" pitchFamily="18" charset="0"/>
                <a:ea typeface="DejaVu Sans"/>
                <a:cs typeface="Times New Roman" panose="02020603050405020304" pitchFamily="18" charset="0"/>
              </a:rPr>
              <a:t>Öte yandan elektronik ortamda da takip talebinde bulunmak mümkündür.</a:t>
            </a:r>
            <a:endParaRPr lang="tr-TR" sz="2200" b="0" strike="noStrike" spc="-1" dirty="0">
              <a:latin typeface="Times New Roman" panose="02020603050405020304" pitchFamily="18" charset="0"/>
              <a:cs typeface="Times New Roman" panose="02020603050405020304" pitchFamily="18" charset="0"/>
            </a:endParaRPr>
          </a:p>
        </p:txBody>
      </p:sp>
      <p:sp>
        <p:nvSpPr>
          <p:cNvPr id="4" name="CustomShape 2"/>
          <p:cNvSpPr/>
          <p:nvPr/>
        </p:nvSpPr>
        <p:spPr>
          <a:xfrm>
            <a:off x="3379080" y="962026"/>
            <a:ext cx="5433840" cy="51435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tr-TR" sz="3200" b="1" strike="noStrike" spc="-1" dirty="0">
                <a:solidFill>
                  <a:srgbClr val="FF0000"/>
                </a:solidFill>
                <a:latin typeface="Times New Roman"/>
                <a:ea typeface="DejaVu Sans"/>
              </a:rPr>
              <a:t>TAKİP TALEBİ VE İÇERİĞİ</a:t>
            </a:r>
            <a:endParaRPr lang="tr-TR" sz="3200" b="0" strike="noStrike" spc="-1" dirty="0">
              <a:latin typeface="Arial"/>
            </a:endParaRPr>
          </a:p>
        </p:txBody>
      </p:sp>
      <p:sp>
        <p:nvSpPr>
          <p:cNvPr id="5" name="Metin kutusu 4">
            <a:extLst>
              <a:ext uri="{FF2B5EF4-FFF2-40B4-BE49-F238E27FC236}">
                <a16:creationId xmlns:a16="http://schemas.microsoft.com/office/drawing/2014/main" id="{635D021C-2E29-1A25-974A-C2C21D22CFEC}"/>
              </a:ext>
            </a:extLst>
          </p:cNvPr>
          <p:cNvSpPr txBox="1"/>
          <p:nvPr/>
        </p:nvSpPr>
        <p:spPr>
          <a:xfrm>
            <a:off x="253526" y="6188322"/>
            <a:ext cx="3495675" cy="369332"/>
          </a:xfrm>
          <a:prstGeom prst="rect">
            <a:avLst/>
          </a:prstGeom>
          <a:noFill/>
        </p:spPr>
        <p:txBody>
          <a:bodyPr wrap="square" rtlCol="0">
            <a:spAutoFit/>
          </a:bodyPr>
          <a:lstStyle/>
          <a:p>
            <a:r>
              <a:rPr lang="tr-TR" b="1" dirty="0">
                <a:solidFill>
                  <a:schemeClr val="tx2"/>
                </a:solidFill>
              </a:rPr>
              <a:t>Bölüm 1 : Takip Talebi ve İçeriği</a:t>
            </a:r>
          </a:p>
        </p:txBody>
      </p:sp>
    </p:spTree>
    <p:extLst>
      <p:ext uri="{BB962C8B-B14F-4D97-AF65-F5344CB8AC3E}">
        <p14:creationId xmlns:p14="http://schemas.microsoft.com/office/powerpoint/2010/main" val="3062107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yah-beya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yah-beyaz" id="{78D4D2BE-8459-4DD4-A2E0-608382C130A4}" vid="{44AF7744-9AB4-44B4-8193-5C4F8B60EC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1402</TotalTime>
  <Words>5543</Words>
  <Application>Microsoft Office PowerPoint</Application>
  <PresentationFormat>Geniş ekran</PresentationFormat>
  <Paragraphs>519</Paragraphs>
  <Slides>75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75</vt:i4>
      </vt:variant>
    </vt:vector>
  </HeadingPairs>
  <TitlesOfParts>
    <vt:vector size="84" baseType="lpstr">
      <vt:lpstr>Arial</vt:lpstr>
      <vt:lpstr>Calibri</vt:lpstr>
      <vt:lpstr>Calibri Light</vt:lpstr>
      <vt:lpstr>DejaVu Sans</vt:lpstr>
      <vt:lpstr>Microsoft Sans Serif</vt:lpstr>
      <vt:lpstr>Times New Roman</vt:lpstr>
      <vt:lpstr>Timesin</vt:lpstr>
      <vt:lpstr>Wingdings</vt:lpstr>
      <vt:lpstr>siyah-beyaz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Metin COOO</dc:creator>
  <cp:lastModifiedBy>BURAK ÇAĞATAY GÜRASLAN 239369</cp:lastModifiedBy>
  <cp:revision>102</cp:revision>
  <dcterms:created xsi:type="dcterms:W3CDTF">2022-04-24T11:13:48Z</dcterms:created>
  <dcterms:modified xsi:type="dcterms:W3CDTF">2023-12-14T12:02:48Z</dcterms:modified>
</cp:coreProperties>
</file>